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400" r:id="rId2"/>
    <p:sldId id="401" r:id="rId3"/>
    <p:sldId id="402" r:id="rId4"/>
    <p:sldId id="388" r:id="rId5"/>
    <p:sldId id="378" r:id="rId6"/>
    <p:sldId id="386" r:id="rId7"/>
    <p:sldId id="477" r:id="rId8"/>
    <p:sldId id="518" r:id="rId9"/>
    <p:sldId id="478" r:id="rId10"/>
    <p:sldId id="519" r:id="rId11"/>
    <p:sldId id="479" r:id="rId12"/>
    <p:sldId id="516" r:id="rId13"/>
    <p:sldId id="490" r:id="rId14"/>
    <p:sldId id="480" r:id="rId15"/>
    <p:sldId id="520" r:id="rId16"/>
    <p:sldId id="489" r:id="rId17"/>
    <p:sldId id="52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6994-7E02-4B9A-A3E2-A38A956E5D19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0A48C-69BB-485A-A7D7-958878A4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57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TÌM NHANH NHỮNG TỪ CÓ CHỮ A, O, SU....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3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Hãy tìm cho cô chữ sa/nu/ko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9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5" y="6818111"/>
            <a:ext cx="34791" cy="39852"/>
          </a:xfrm>
          <a:custGeom>
            <a:avLst/>
            <a:gdLst/>
            <a:ahLst/>
            <a:cxnLst/>
            <a:rect l="l" t="t" r="r" b="b"/>
            <a:pathLst>
              <a:path w="237" h="271" extrusionOk="0">
                <a:moveTo>
                  <a:pt x="1" y="0"/>
                </a:moveTo>
                <a:lnTo>
                  <a:pt x="1" y="135"/>
                </a:lnTo>
                <a:cubicBezTo>
                  <a:pt x="41" y="182"/>
                  <a:pt x="82" y="230"/>
                  <a:pt x="122" y="270"/>
                </a:cubicBezTo>
                <a:lnTo>
                  <a:pt x="237" y="270"/>
                </a:lnTo>
                <a:cubicBezTo>
                  <a:pt x="156" y="182"/>
                  <a:pt x="75" y="95"/>
                  <a:pt x="1" y="0"/>
                </a:cubicBezTo>
                <a:close/>
              </a:path>
            </a:pathLst>
          </a:custGeom>
          <a:solidFill>
            <a:srgbClr val="DFC29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" name="Google Shape;10;p2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11" name="Google Shape;11;p2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3" name="Google Shape;1033;p2"/>
          <p:cNvSpPr/>
          <p:nvPr/>
        </p:nvSpPr>
        <p:spPr>
          <a:xfrm>
            <a:off x="2757367" y="194300"/>
            <a:ext cx="6677200" cy="66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2"/>
          <p:cNvSpPr txBox="1">
            <a:spLocks noGrp="1"/>
          </p:cNvSpPr>
          <p:nvPr>
            <p:ph type="ctrTitle"/>
          </p:nvPr>
        </p:nvSpPr>
        <p:spPr>
          <a:xfrm>
            <a:off x="2861600" y="1085667"/>
            <a:ext cx="6468800" cy="23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035" name="Google Shape;1035;p2"/>
          <p:cNvSpPr txBox="1">
            <a:spLocks noGrp="1"/>
          </p:cNvSpPr>
          <p:nvPr>
            <p:ph type="subTitle" idx="1"/>
          </p:nvPr>
        </p:nvSpPr>
        <p:spPr>
          <a:xfrm>
            <a:off x="2861600" y="3252233"/>
            <a:ext cx="6468800" cy="7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36" name="Google Shape;1036;p2"/>
          <p:cNvGrpSpPr/>
          <p:nvPr/>
        </p:nvGrpSpPr>
        <p:grpSpPr>
          <a:xfrm>
            <a:off x="1607664" y="4196600"/>
            <a:ext cx="8045120" cy="2681200"/>
            <a:chOff x="2182250" y="612700"/>
            <a:chExt cx="1215275" cy="528225"/>
          </a:xfrm>
        </p:grpSpPr>
        <p:sp>
          <p:nvSpPr>
            <p:cNvPr id="1037" name="Google Shape;1037;p2"/>
            <p:cNvSpPr/>
            <p:nvPr/>
          </p:nvSpPr>
          <p:spPr>
            <a:xfrm>
              <a:off x="2182250" y="627625"/>
              <a:ext cx="1211400" cy="513300"/>
            </a:xfrm>
            <a:custGeom>
              <a:avLst/>
              <a:gdLst/>
              <a:ahLst/>
              <a:cxnLst/>
              <a:rect l="l" t="t" r="r" b="b"/>
              <a:pathLst>
                <a:path w="48456" h="20532" extrusionOk="0">
                  <a:moveTo>
                    <a:pt x="27801" y="0"/>
                  </a:moveTo>
                  <a:cubicBezTo>
                    <a:pt x="27308" y="0"/>
                    <a:pt x="26808" y="63"/>
                    <a:pt x="26352" y="215"/>
                  </a:cubicBezTo>
                  <a:cubicBezTo>
                    <a:pt x="25573" y="475"/>
                    <a:pt x="24924" y="475"/>
                    <a:pt x="24341" y="475"/>
                  </a:cubicBezTo>
                  <a:cubicBezTo>
                    <a:pt x="23758" y="475"/>
                    <a:pt x="23240" y="475"/>
                    <a:pt x="22724" y="735"/>
                  </a:cubicBezTo>
                  <a:cubicBezTo>
                    <a:pt x="21686" y="1254"/>
                    <a:pt x="18571" y="4888"/>
                    <a:pt x="17013" y="6439"/>
                  </a:cubicBezTo>
                  <a:cubicBezTo>
                    <a:pt x="15462" y="7997"/>
                    <a:pt x="10789" y="12663"/>
                    <a:pt x="7681" y="15259"/>
                  </a:cubicBezTo>
                  <a:cubicBezTo>
                    <a:pt x="5584" y="17005"/>
                    <a:pt x="2071" y="18988"/>
                    <a:pt x="1" y="20100"/>
                  </a:cubicBezTo>
                  <a:lnTo>
                    <a:pt x="1" y="20532"/>
                  </a:lnTo>
                  <a:lnTo>
                    <a:pt x="48455" y="20532"/>
                  </a:lnTo>
                  <a:cubicBezTo>
                    <a:pt x="46311" y="19095"/>
                    <a:pt x="43553" y="17147"/>
                    <a:pt x="41395" y="15259"/>
                  </a:cubicBezTo>
                  <a:cubicBezTo>
                    <a:pt x="37242" y="11624"/>
                    <a:pt x="31018" y="1254"/>
                    <a:pt x="30499" y="735"/>
                  </a:cubicBezTo>
                  <a:cubicBezTo>
                    <a:pt x="30132" y="367"/>
                    <a:pt x="28989" y="0"/>
                    <a:pt x="27801" y="0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2323675" y="1009500"/>
              <a:ext cx="151350" cy="131425"/>
            </a:xfrm>
            <a:custGeom>
              <a:avLst/>
              <a:gdLst/>
              <a:ahLst/>
              <a:cxnLst/>
              <a:rect l="l" t="t" r="r" b="b"/>
              <a:pathLst>
                <a:path w="6054" h="5257" extrusionOk="0">
                  <a:moveTo>
                    <a:pt x="5845" y="0"/>
                  </a:moveTo>
                  <a:cubicBezTo>
                    <a:pt x="5840" y="0"/>
                    <a:pt x="5834" y="2"/>
                    <a:pt x="5827" y="4"/>
                  </a:cubicBezTo>
                  <a:cubicBezTo>
                    <a:pt x="5510" y="105"/>
                    <a:pt x="4370" y="624"/>
                    <a:pt x="62" y="5189"/>
                  </a:cubicBezTo>
                  <a:cubicBezTo>
                    <a:pt x="41" y="5216"/>
                    <a:pt x="21" y="5236"/>
                    <a:pt x="1" y="5257"/>
                  </a:cubicBezTo>
                  <a:lnTo>
                    <a:pt x="1700" y="5257"/>
                  </a:lnTo>
                  <a:cubicBezTo>
                    <a:pt x="1950" y="4872"/>
                    <a:pt x="2246" y="4475"/>
                    <a:pt x="2617" y="4056"/>
                  </a:cubicBezTo>
                  <a:cubicBezTo>
                    <a:pt x="4245" y="2251"/>
                    <a:pt x="6053" y="0"/>
                    <a:pt x="5845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2956575" y="1009500"/>
              <a:ext cx="151325" cy="131425"/>
            </a:xfrm>
            <a:custGeom>
              <a:avLst/>
              <a:gdLst/>
              <a:ahLst/>
              <a:cxnLst/>
              <a:rect l="l" t="t" r="r" b="b"/>
              <a:pathLst>
                <a:path w="6053" h="5257" extrusionOk="0">
                  <a:moveTo>
                    <a:pt x="209" y="0"/>
                  </a:moveTo>
                  <a:cubicBezTo>
                    <a:pt x="1" y="0"/>
                    <a:pt x="1809" y="2251"/>
                    <a:pt x="3437" y="4056"/>
                  </a:cubicBezTo>
                  <a:cubicBezTo>
                    <a:pt x="3808" y="4475"/>
                    <a:pt x="4104" y="4872"/>
                    <a:pt x="4347" y="5257"/>
                  </a:cubicBezTo>
                  <a:lnTo>
                    <a:pt x="6053" y="5257"/>
                  </a:lnTo>
                  <a:cubicBezTo>
                    <a:pt x="6033" y="5236"/>
                    <a:pt x="6012" y="5216"/>
                    <a:pt x="5992" y="5189"/>
                  </a:cubicBezTo>
                  <a:cubicBezTo>
                    <a:pt x="1677" y="624"/>
                    <a:pt x="537" y="105"/>
                    <a:pt x="227" y="4"/>
                  </a:cubicBezTo>
                  <a:cubicBezTo>
                    <a:pt x="220" y="2"/>
                    <a:pt x="214" y="0"/>
                    <a:pt x="209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2627800" y="1008250"/>
              <a:ext cx="69850" cy="132675"/>
            </a:xfrm>
            <a:custGeom>
              <a:avLst/>
              <a:gdLst/>
              <a:ahLst/>
              <a:cxnLst/>
              <a:rect l="l" t="t" r="r" b="b"/>
              <a:pathLst>
                <a:path w="2794" h="5307" extrusionOk="0">
                  <a:moveTo>
                    <a:pt x="2755" y="0"/>
                  </a:moveTo>
                  <a:cubicBezTo>
                    <a:pt x="2595" y="0"/>
                    <a:pt x="1848" y="1504"/>
                    <a:pt x="1848" y="1504"/>
                  </a:cubicBezTo>
                  <a:cubicBezTo>
                    <a:pt x="1848" y="1504"/>
                    <a:pt x="998" y="2920"/>
                    <a:pt x="486" y="4181"/>
                  </a:cubicBezTo>
                  <a:cubicBezTo>
                    <a:pt x="290" y="4659"/>
                    <a:pt x="162" y="5003"/>
                    <a:pt x="0" y="5307"/>
                  </a:cubicBezTo>
                  <a:lnTo>
                    <a:pt x="1275" y="5307"/>
                  </a:lnTo>
                  <a:cubicBezTo>
                    <a:pt x="1632" y="4653"/>
                    <a:pt x="1908" y="3938"/>
                    <a:pt x="2050" y="3264"/>
                  </a:cubicBezTo>
                  <a:cubicBezTo>
                    <a:pt x="2360" y="1814"/>
                    <a:pt x="2670" y="883"/>
                    <a:pt x="2778" y="155"/>
                  </a:cubicBezTo>
                  <a:cubicBezTo>
                    <a:pt x="2793" y="47"/>
                    <a:pt x="2783" y="0"/>
                    <a:pt x="2755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2527825" y="963625"/>
              <a:ext cx="73900" cy="111975"/>
            </a:xfrm>
            <a:custGeom>
              <a:avLst/>
              <a:gdLst/>
              <a:ahLst/>
              <a:cxnLst/>
              <a:rect l="l" t="t" r="r" b="b"/>
              <a:pathLst>
                <a:path w="2956" h="4479" extrusionOk="0">
                  <a:moveTo>
                    <a:pt x="2456" y="0"/>
                  </a:moveTo>
                  <a:cubicBezTo>
                    <a:pt x="2384" y="0"/>
                    <a:pt x="2323" y="21"/>
                    <a:pt x="2300" y="52"/>
                  </a:cubicBezTo>
                  <a:cubicBezTo>
                    <a:pt x="2300" y="52"/>
                    <a:pt x="2010" y="180"/>
                    <a:pt x="1909" y="490"/>
                  </a:cubicBezTo>
                  <a:cubicBezTo>
                    <a:pt x="1801" y="801"/>
                    <a:pt x="1390" y="1940"/>
                    <a:pt x="870" y="2668"/>
                  </a:cubicBezTo>
                  <a:cubicBezTo>
                    <a:pt x="351" y="3390"/>
                    <a:pt x="109" y="3484"/>
                    <a:pt x="21" y="4213"/>
                  </a:cubicBezTo>
                  <a:cubicBezTo>
                    <a:pt x="0" y="4399"/>
                    <a:pt x="18" y="4478"/>
                    <a:pt x="75" y="4478"/>
                  </a:cubicBezTo>
                  <a:cubicBezTo>
                    <a:pt x="241" y="4478"/>
                    <a:pt x="742" y="3799"/>
                    <a:pt x="1592" y="3181"/>
                  </a:cubicBezTo>
                  <a:cubicBezTo>
                    <a:pt x="2738" y="2358"/>
                    <a:pt x="2340" y="1482"/>
                    <a:pt x="2691" y="726"/>
                  </a:cubicBezTo>
                  <a:cubicBezTo>
                    <a:pt x="2956" y="167"/>
                    <a:pt x="2662" y="0"/>
                    <a:pt x="2456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2809450" y="987600"/>
              <a:ext cx="80150" cy="153325"/>
            </a:xfrm>
            <a:custGeom>
              <a:avLst/>
              <a:gdLst/>
              <a:ahLst/>
              <a:cxnLst/>
              <a:rect l="l" t="t" r="r" b="b"/>
              <a:pathLst>
                <a:path w="3206" h="6133" extrusionOk="0">
                  <a:moveTo>
                    <a:pt x="78" y="0"/>
                  </a:moveTo>
                  <a:cubicBezTo>
                    <a:pt x="15" y="0"/>
                    <a:pt x="1" y="105"/>
                    <a:pt x="70" y="361"/>
                  </a:cubicBezTo>
                  <a:cubicBezTo>
                    <a:pt x="70" y="361"/>
                    <a:pt x="279" y="1500"/>
                    <a:pt x="381" y="1912"/>
                  </a:cubicBezTo>
                  <a:cubicBezTo>
                    <a:pt x="482" y="2330"/>
                    <a:pt x="1210" y="2950"/>
                    <a:pt x="1621" y="4400"/>
                  </a:cubicBezTo>
                  <a:cubicBezTo>
                    <a:pt x="1857" y="5209"/>
                    <a:pt x="2053" y="5721"/>
                    <a:pt x="2275" y="6133"/>
                  </a:cubicBezTo>
                  <a:lnTo>
                    <a:pt x="3206" y="6133"/>
                  </a:lnTo>
                  <a:cubicBezTo>
                    <a:pt x="3172" y="5998"/>
                    <a:pt x="3125" y="5870"/>
                    <a:pt x="3078" y="5748"/>
                  </a:cubicBezTo>
                  <a:cubicBezTo>
                    <a:pt x="2761" y="5020"/>
                    <a:pt x="1938" y="4400"/>
                    <a:pt x="1830" y="3678"/>
                  </a:cubicBezTo>
                  <a:cubicBezTo>
                    <a:pt x="1729" y="2950"/>
                    <a:pt x="1048" y="2539"/>
                    <a:pt x="1075" y="1811"/>
                  </a:cubicBezTo>
                  <a:cubicBezTo>
                    <a:pt x="1101" y="1246"/>
                    <a:pt x="296" y="0"/>
                    <a:pt x="78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2182250" y="908275"/>
              <a:ext cx="346775" cy="232650"/>
            </a:xfrm>
            <a:custGeom>
              <a:avLst/>
              <a:gdLst/>
              <a:ahLst/>
              <a:cxnLst/>
              <a:rect l="l" t="t" r="r" b="b"/>
              <a:pathLst>
                <a:path w="13871" h="9306" extrusionOk="0">
                  <a:moveTo>
                    <a:pt x="12857" y="0"/>
                  </a:moveTo>
                  <a:cubicBezTo>
                    <a:pt x="12846" y="0"/>
                    <a:pt x="12835" y="3"/>
                    <a:pt x="12826" y="7"/>
                  </a:cubicBezTo>
                  <a:cubicBezTo>
                    <a:pt x="12623" y="115"/>
                    <a:pt x="8686" y="2913"/>
                    <a:pt x="7647" y="4053"/>
                  </a:cubicBezTo>
                  <a:cubicBezTo>
                    <a:pt x="6609" y="5193"/>
                    <a:pt x="1949" y="7782"/>
                    <a:pt x="1666" y="7957"/>
                  </a:cubicBezTo>
                  <a:cubicBezTo>
                    <a:pt x="1572" y="8018"/>
                    <a:pt x="884" y="8375"/>
                    <a:pt x="1" y="8834"/>
                  </a:cubicBezTo>
                  <a:lnTo>
                    <a:pt x="1" y="9306"/>
                  </a:lnTo>
                  <a:lnTo>
                    <a:pt x="10385" y="9306"/>
                  </a:lnTo>
                  <a:cubicBezTo>
                    <a:pt x="10742" y="8746"/>
                    <a:pt x="11187" y="8092"/>
                    <a:pt x="11794" y="7269"/>
                  </a:cubicBezTo>
                  <a:cubicBezTo>
                    <a:pt x="13871" y="4485"/>
                    <a:pt x="12826" y="3635"/>
                    <a:pt x="13197" y="2266"/>
                  </a:cubicBezTo>
                  <a:cubicBezTo>
                    <a:pt x="13550" y="962"/>
                    <a:pt x="13083" y="0"/>
                    <a:pt x="12857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2738025" y="813875"/>
              <a:ext cx="292500" cy="327050"/>
            </a:xfrm>
            <a:custGeom>
              <a:avLst/>
              <a:gdLst/>
              <a:ahLst/>
              <a:cxnLst/>
              <a:rect l="l" t="t" r="r" b="b"/>
              <a:pathLst>
                <a:path w="11700" h="13082" extrusionOk="0">
                  <a:moveTo>
                    <a:pt x="3217" y="0"/>
                  </a:moveTo>
                  <a:cubicBezTo>
                    <a:pt x="2434" y="0"/>
                    <a:pt x="1754" y="127"/>
                    <a:pt x="1511" y="358"/>
                  </a:cubicBezTo>
                  <a:cubicBezTo>
                    <a:pt x="1511" y="358"/>
                    <a:pt x="965" y="1612"/>
                    <a:pt x="1168" y="2650"/>
                  </a:cubicBezTo>
                  <a:cubicBezTo>
                    <a:pt x="1370" y="3682"/>
                    <a:pt x="911" y="4168"/>
                    <a:pt x="938" y="6413"/>
                  </a:cubicBezTo>
                  <a:cubicBezTo>
                    <a:pt x="958" y="8658"/>
                    <a:pt x="1309" y="9070"/>
                    <a:pt x="824" y="11194"/>
                  </a:cubicBezTo>
                  <a:cubicBezTo>
                    <a:pt x="635" y="11996"/>
                    <a:pt x="318" y="12569"/>
                    <a:pt x="1" y="13082"/>
                  </a:cubicBezTo>
                  <a:lnTo>
                    <a:pt x="11700" y="13082"/>
                  </a:lnTo>
                  <a:cubicBezTo>
                    <a:pt x="11194" y="11855"/>
                    <a:pt x="10574" y="10385"/>
                    <a:pt x="9744" y="9643"/>
                  </a:cubicBezTo>
                  <a:cubicBezTo>
                    <a:pt x="8524" y="8550"/>
                    <a:pt x="7546" y="7445"/>
                    <a:pt x="7411" y="5617"/>
                  </a:cubicBezTo>
                  <a:cubicBezTo>
                    <a:pt x="7277" y="3783"/>
                    <a:pt x="7175" y="1504"/>
                    <a:pt x="6036" y="675"/>
                  </a:cubicBezTo>
                  <a:cubicBezTo>
                    <a:pt x="5396" y="209"/>
                    <a:pt x="4222" y="0"/>
                    <a:pt x="3217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3040125" y="886400"/>
              <a:ext cx="357400" cy="254525"/>
            </a:xfrm>
            <a:custGeom>
              <a:avLst/>
              <a:gdLst/>
              <a:ahLst/>
              <a:cxnLst/>
              <a:rect l="l" t="t" r="r" b="b"/>
              <a:pathLst>
                <a:path w="14296" h="10181" extrusionOk="0">
                  <a:moveTo>
                    <a:pt x="262" y="0"/>
                  </a:moveTo>
                  <a:cubicBezTo>
                    <a:pt x="154" y="0"/>
                    <a:pt x="66" y="15"/>
                    <a:pt x="0" y="46"/>
                  </a:cubicBezTo>
                  <a:cubicBezTo>
                    <a:pt x="0" y="46"/>
                    <a:pt x="479" y="2231"/>
                    <a:pt x="1207" y="3788"/>
                  </a:cubicBezTo>
                  <a:cubicBezTo>
                    <a:pt x="1929" y="5339"/>
                    <a:pt x="4680" y="5548"/>
                    <a:pt x="5894" y="7571"/>
                  </a:cubicBezTo>
                  <a:cubicBezTo>
                    <a:pt x="6426" y="8448"/>
                    <a:pt x="7188" y="9372"/>
                    <a:pt x="8071" y="10181"/>
                  </a:cubicBezTo>
                  <a:lnTo>
                    <a:pt x="14295" y="10181"/>
                  </a:lnTo>
                  <a:cubicBezTo>
                    <a:pt x="12313" y="8846"/>
                    <a:pt x="10121" y="7369"/>
                    <a:pt x="9865" y="7167"/>
                  </a:cubicBezTo>
                  <a:cubicBezTo>
                    <a:pt x="9393" y="6789"/>
                    <a:pt x="6163" y="4348"/>
                    <a:pt x="4929" y="2723"/>
                  </a:cubicBezTo>
                  <a:cubicBezTo>
                    <a:pt x="3811" y="1252"/>
                    <a:pt x="1245" y="0"/>
                    <a:pt x="262" y="0"/>
                  </a:cubicBezTo>
                  <a:close/>
                </a:path>
              </a:pathLst>
            </a:custGeom>
            <a:solidFill>
              <a:srgbClr val="141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2430225" y="612700"/>
              <a:ext cx="759775" cy="396925"/>
            </a:xfrm>
            <a:custGeom>
              <a:avLst/>
              <a:gdLst/>
              <a:ahLst/>
              <a:cxnLst/>
              <a:rect l="l" t="t" r="r" b="b"/>
              <a:pathLst>
                <a:path w="30391" h="15877" extrusionOk="0">
                  <a:moveTo>
                    <a:pt x="18636" y="0"/>
                  </a:moveTo>
                  <a:cubicBezTo>
                    <a:pt x="17845" y="0"/>
                    <a:pt x="17050" y="795"/>
                    <a:pt x="16255" y="795"/>
                  </a:cubicBezTo>
                  <a:cubicBezTo>
                    <a:pt x="16090" y="795"/>
                    <a:pt x="15924" y="761"/>
                    <a:pt x="15759" y="678"/>
                  </a:cubicBezTo>
                  <a:cubicBezTo>
                    <a:pt x="15293" y="446"/>
                    <a:pt x="14731" y="310"/>
                    <a:pt x="14151" y="310"/>
                  </a:cubicBezTo>
                  <a:cubicBezTo>
                    <a:pt x="13330" y="310"/>
                    <a:pt x="12474" y="583"/>
                    <a:pt x="11814" y="1244"/>
                  </a:cubicBezTo>
                  <a:cubicBezTo>
                    <a:pt x="10688" y="2370"/>
                    <a:pt x="8443" y="5182"/>
                    <a:pt x="6750" y="6868"/>
                  </a:cubicBezTo>
                  <a:cubicBezTo>
                    <a:pt x="5064" y="8560"/>
                    <a:pt x="560" y="13057"/>
                    <a:pt x="560" y="13057"/>
                  </a:cubicBezTo>
                  <a:cubicBezTo>
                    <a:pt x="560" y="13057"/>
                    <a:pt x="0" y="13624"/>
                    <a:pt x="0" y="14184"/>
                  </a:cubicBezTo>
                  <a:cubicBezTo>
                    <a:pt x="0" y="14235"/>
                    <a:pt x="28" y="14258"/>
                    <a:pt x="79" y="14258"/>
                  </a:cubicBezTo>
                  <a:cubicBezTo>
                    <a:pt x="588" y="14258"/>
                    <a:pt x="3423" y="11881"/>
                    <a:pt x="3938" y="11372"/>
                  </a:cubicBezTo>
                  <a:cubicBezTo>
                    <a:pt x="4261" y="11045"/>
                    <a:pt x="5147" y="10721"/>
                    <a:pt x="5839" y="10721"/>
                  </a:cubicBezTo>
                  <a:cubicBezTo>
                    <a:pt x="6347" y="10721"/>
                    <a:pt x="6750" y="10895"/>
                    <a:pt x="6750" y="11372"/>
                  </a:cubicBezTo>
                  <a:cubicBezTo>
                    <a:pt x="6750" y="12498"/>
                    <a:pt x="7876" y="11931"/>
                    <a:pt x="7876" y="13057"/>
                  </a:cubicBezTo>
                  <a:cubicBezTo>
                    <a:pt x="7876" y="13978"/>
                    <a:pt x="8255" y="14898"/>
                    <a:pt x="8698" y="14898"/>
                  </a:cubicBezTo>
                  <a:cubicBezTo>
                    <a:pt x="8798" y="14898"/>
                    <a:pt x="8900" y="14852"/>
                    <a:pt x="9002" y="14750"/>
                  </a:cubicBezTo>
                  <a:cubicBezTo>
                    <a:pt x="9569" y="14184"/>
                    <a:pt x="11814" y="10246"/>
                    <a:pt x="12940" y="9686"/>
                  </a:cubicBezTo>
                  <a:cubicBezTo>
                    <a:pt x="13222" y="9544"/>
                    <a:pt x="13469" y="9473"/>
                    <a:pt x="13681" y="9473"/>
                  </a:cubicBezTo>
                  <a:cubicBezTo>
                    <a:pt x="14314" y="9473"/>
                    <a:pt x="14633" y="10108"/>
                    <a:pt x="14633" y="11372"/>
                  </a:cubicBezTo>
                  <a:cubicBezTo>
                    <a:pt x="14633" y="13057"/>
                    <a:pt x="14633" y="14184"/>
                    <a:pt x="15192" y="14184"/>
                  </a:cubicBezTo>
                  <a:cubicBezTo>
                    <a:pt x="15759" y="14184"/>
                    <a:pt x="16318" y="14184"/>
                    <a:pt x="16318" y="11931"/>
                  </a:cubicBezTo>
                  <a:cubicBezTo>
                    <a:pt x="16318" y="10434"/>
                    <a:pt x="17071" y="9683"/>
                    <a:pt x="17572" y="9683"/>
                  </a:cubicBezTo>
                  <a:cubicBezTo>
                    <a:pt x="17823" y="9683"/>
                    <a:pt x="18011" y="9871"/>
                    <a:pt x="18011" y="10246"/>
                  </a:cubicBezTo>
                  <a:cubicBezTo>
                    <a:pt x="18011" y="11164"/>
                    <a:pt x="18383" y="12083"/>
                    <a:pt x="18824" y="12083"/>
                  </a:cubicBezTo>
                  <a:cubicBezTo>
                    <a:pt x="18924" y="12083"/>
                    <a:pt x="19027" y="12036"/>
                    <a:pt x="19130" y="11931"/>
                  </a:cubicBezTo>
                  <a:cubicBezTo>
                    <a:pt x="19413" y="11652"/>
                    <a:pt x="19555" y="11370"/>
                    <a:pt x="19766" y="11370"/>
                  </a:cubicBezTo>
                  <a:cubicBezTo>
                    <a:pt x="19978" y="11370"/>
                    <a:pt x="20259" y="11652"/>
                    <a:pt x="20823" y="12498"/>
                  </a:cubicBezTo>
                  <a:cubicBezTo>
                    <a:pt x="21949" y="14184"/>
                    <a:pt x="24201" y="15876"/>
                    <a:pt x="24760" y="15876"/>
                  </a:cubicBezTo>
                  <a:cubicBezTo>
                    <a:pt x="25327" y="15876"/>
                    <a:pt x="23634" y="14184"/>
                    <a:pt x="23634" y="13057"/>
                  </a:cubicBezTo>
                  <a:cubicBezTo>
                    <a:pt x="23634" y="12233"/>
                    <a:pt x="24542" y="11712"/>
                    <a:pt x="25248" y="11712"/>
                  </a:cubicBezTo>
                  <a:cubicBezTo>
                    <a:pt x="25506" y="11712"/>
                    <a:pt x="25737" y="11782"/>
                    <a:pt x="25886" y="11931"/>
                  </a:cubicBezTo>
                  <a:cubicBezTo>
                    <a:pt x="26384" y="12435"/>
                    <a:pt x="28671" y="14274"/>
                    <a:pt x="29563" y="14274"/>
                  </a:cubicBezTo>
                  <a:cubicBezTo>
                    <a:pt x="29674" y="14274"/>
                    <a:pt x="29763" y="14246"/>
                    <a:pt x="29824" y="14184"/>
                  </a:cubicBezTo>
                  <a:cubicBezTo>
                    <a:pt x="30391" y="13624"/>
                    <a:pt x="24760" y="7994"/>
                    <a:pt x="23634" y="5741"/>
                  </a:cubicBezTo>
                  <a:cubicBezTo>
                    <a:pt x="22508" y="3489"/>
                    <a:pt x="20256" y="678"/>
                    <a:pt x="19130" y="118"/>
                  </a:cubicBezTo>
                  <a:cubicBezTo>
                    <a:pt x="18966" y="35"/>
                    <a:pt x="18801" y="0"/>
                    <a:pt x="18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7" name="Google Shape;1047;p2"/>
          <p:cNvGrpSpPr/>
          <p:nvPr/>
        </p:nvGrpSpPr>
        <p:grpSpPr>
          <a:xfrm>
            <a:off x="3634776" y="1521815"/>
            <a:ext cx="590787" cy="553615"/>
            <a:chOff x="2987700" y="3560325"/>
            <a:chExt cx="386708" cy="362377"/>
          </a:xfrm>
        </p:grpSpPr>
        <p:sp>
          <p:nvSpPr>
            <p:cNvPr id="1048" name="Google Shape;1048;p2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71" name="Google Shape;1071;p2"/>
          <p:cNvGrpSpPr/>
          <p:nvPr/>
        </p:nvGrpSpPr>
        <p:grpSpPr>
          <a:xfrm>
            <a:off x="7966437" y="1521815"/>
            <a:ext cx="590787" cy="553615"/>
            <a:chOff x="2987700" y="3560325"/>
            <a:chExt cx="386708" cy="362377"/>
          </a:xfrm>
        </p:grpSpPr>
        <p:sp>
          <p:nvSpPr>
            <p:cNvPr id="1072" name="Google Shape;1072;p2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5" name="Google Shape;1095;p2"/>
          <p:cNvSpPr/>
          <p:nvPr/>
        </p:nvSpPr>
        <p:spPr>
          <a:xfrm>
            <a:off x="968284" y="4045437"/>
            <a:ext cx="2860896" cy="1254097"/>
          </a:xfrm>
          <a:custGeom>
            <a:avLst/>
            <a:gdLst/>
            <a:ahLst/>
            <a:cxnLst/>
            <a:rect l="l" t="t" r="r" b="b"/>
            <a:pathLst>
              <a:path w="50039" h="21935" extrusionOk="0">
                <a:moveTo>
                  <a:pt x="26088" y="1"/>
                </a:moveTo>
                <a:cubicBezTo>
                  <a:pt x="24536" y="1"/>
                  <a:pt x="22754" y="409"/>
                  <a:pt x="20677" y="1296"/>
                </a:cubicBezTo>
                <a:cubicBezTo>
                  <a:pt x="14550" y="3927"/>
                  <a:pt x="17858" y="11221"/>
                  <a:pt x="20038" y="11973"/>
                </a:cubicBezTo>
                <a:cubicBezTo>
                  <a:pt x="20329" y="12073"/>
                  <a:pt x="20648" y="12116"/>
                  <a:pt x="20982" y="12116"/>
                </a:cubicBezTo>
                <a:cubicBezTo>
                  <a:pt x="23154" y="12116"/>
                  <a:pt x="25978" y="10281"/>
                  <a:pt x="25978" y="10281"/>
                </a:cubicBezTo>
                <a:lnTo>
                  <a:pt x="25978" y="10281"/>
                </a:lnTo>
                <a:cubicBezTo>
                  <a:pt x="25978" y="10281"/>
                  <a:pt x="24549" y="12236"/>
                  <a:pt x="21580" y="12837"/>
                </a:cubicBezTo>
                <a:cubicBezTo>
                  <a:pt x="21074" y="12947"/>
                  <a:pt x="20599" y="12996"/>
                  <a:pt x="20129" y="12996"/>
                </a:cubicBezTo>
                <a:cubicBezTo>
                  <a:pt x="17875" y="12996"/>
                  <a:pt x="15752" y="11873"/>
                  <a:pt x="11053" y="11033"/>
                </a:cubicBezTo>
                <a:cubicBezTo>
                  <a:pt x="10527" y="10934"/>
                  <a:pt x="10003" y="10890"/>
                  <a:pt x="9485" y="10890"/>
                </a:cubicBezTo>
                <a:cubicBezTo>
                  <a:pt x="4451" y="10890"/>
                  <a:pt x="1" y="15093"/>
                  <a:pt x="1" y="15093"/>
                </a:cubicBezTo>
                <a:lnTo>
                  <a:pt x="1" y="15093"/>
                </a:lnTo>
                <a:cubicBezTo>
                  <a:pt x="3171" y="13239"/>
                  <a:pt x="5861" y="12590"/>
                  <a:pt x="8143" y="12590"/>
                </a:cubicBezTo>
                <a:cubicBezTo>
                  <a:pt x="12248" y="12590"/>
                  <a:pt x="15033" y="14690"/>
                  <a:pt x="16918" y="15657"/>
                </a:cubicBezTo>
                <a:cubicBezTo>
                  <a:pt x="19850" y="17161"/>
                  <a:pt x="19550" y="20168"/>
                  <a:pt x="22971" y="21521"/>
                </a:cubicBezTo>
                <a:cubicBezTo>
                  <a:pt x="23713" y="21819"/>
                  <a:pt x="24616" y="21934"/>
                  <a:pt x="25571" y="21934"/>
                </a:cubicBezTo>
                <a:cubicBezTo>
                  <a:pt x="28970" y="21934"/>
                  <a:pt x="33046" y="20469"/>
                  <a:pt x="33046" y="20469"/>
                </a:cubicBezTo>
                <a:cubicBezTo>
                  <a:pt x="33046" y="20469"/>
                  <a:pt x="31166" y="19040"/>
                  <a:pt x="29738" y="17161"/>
                </a:cubicBezTo>
                <a:cubicBezTo>
                  <a:pt x="28347" y="15281"/>
                  <a:pt x="25001" y="14905"/>
                  <a:pt x="25001" y="14905"/>
                </a:cubicBezTo>
                <a:cubicBezTo>
                  <a:pt x="25001" y="14905"/>
                  <a:pt x="25514" y="14796"/>
                  <a:pt x="26269" y="14796"/>
                </a:cubicBezTo>
                <a:cubicBezTo>
                  <a:pt x="27497" y="14796"/>
                  <a:pt x="29365" y="15084"/>
                  <a:pt x="30715" y="16597"/>
                </a:cubicBezTo>
                <a:cubicBezTo>
                  <a:pt x="32727" y="18891"/>
                  <a:pt x="37094" y="21518"/>
                  <a:pt x="41230" y="21518"/>
                </a:cubicBezTo>
                <a:cubicBezTo>
                  <a:pt x="41498" y="21518"/>
                  <a:pt x="41765" y="21507"/>
                  <a:pt x="42031" y="21484"/>
                </a:cubicBezTo>
                <a:cubicBezTo>
                  <a:pt x="46354" y="21108"/>
                  <a:pt x="50038" y="15544"/>
                  <a:pt x="49963" y="12988"/>
                </a:cubicBezTo>
                <a:cubicBezTo>
                  <a:pt x="49850" y="10469"/>
                  <a:pt x="48835" y="8364"/>
                  <a:pt x="44587" y="6409"/>
                </a:cubicBezTo>
                <a:cubicBezTo>
                  <a:pt x="43706" y="5995"/>
                  <a:pt x="42860" y="5818"/>
                  <a:pt x="42083" y="5818"/>
                </a:cubicBezTo>
                <a:cubicBezTo>
                  <a:pt x="39112" y="5818"/>
                  <a:pt x="37136" y="8404"/>
                  <a:pt x="37971" y="10281"/>
                </a:cubicBezTo>
                <a:cubicBezTo>
                  <a:pt x="38986" y="12612"/>
                  <a:pt x="43723" y="13176"/>
                  <a:pt x="43723" y="13176"/>
                </a:cubicBezTo>
                <a:cubicBezTo>
                  <a:pt x="43723" y="13176"/>
                  <a:pt x="43034" y="13417"/>
                  <a:pt x="41903" y="13417"/>
                </a:cubicBezTo>
                <a:cubicBezTo>
                  <a:pt x="40988" y="13417"/>
                  <a:pt x="39784" y="13259"/>
                  <a:pt x="38422" y="12687"/>
                </a:cubicBezTo>
                <a:cubicBezTo>
                  <a:pt x="35414" y="11409"/>
                  <a:pt x="35715" y="8176"/>
                  <a:pt x="33046" y="4228"/>
                </a:cubicBezTo>
                <a:cubicBezTo>
                  <a:pt x="31301" y="1585"/>
                  <a:pt x="29142" y="1"/>
                  <a:pt x="26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2"/>
          <p:cNvSpPr/>
          <p:nvPr/>
        </p:nvSpPr>
        <p:spPr>
          <a:xfrm>
            <a:off x="7794067" y="3826100"/>
            <a:ext cx="4223565" cy="1350835"/>
          </a:xfrm>
          <a:custGeom>
            <a:avLst/>
            <a:gdLst/>
            <a:ahLst/>
            <a:cxnLst/>
            <a:rect l="l" t="t" r="r" b="b"/>
            <a:pathLst>
              <a:path w="73873" h="23627" extrusionOk="0">
                <a:moveTo>
                  <a:pt x="30622" y="1"/>
                </a:moveTo>
                <a:cubicBezTo>
                  <a:pt x="25332" y="1"/>
                  <a:pt x="21000" y="2227"/>
                  <a:pt x="20452" y="5791"/>
                </a:cubicBezTo>
                <a:cubicBezTo>
                  <a:pt x="19624" y="11204"/>
                  <a:pt x="24737" y="13535"/>
                  <a:pt x="24737" y="13535"/>
                </a:cubicBezTo>
                <a:cubicBezTo>
                  <a:pt x="24737" y="13535"/>
                  <a:pt x="21993" y="13122"/>
                  <a:pt x="21053" y="11806"/>
                </a:cubicBezTo>
                <a:cubicBezTo>
                  <a:pt x="20151" y="10490"/>
                  <a:pt x="19850" y="9362"/>
                  <a:pt x="19850" y="9362"/>
                </a:cubicBezTo>
                <a:cubicBezTo>
                  <a:pt x="19850" y="9362"/>
                  <a:pt x="16880" y="11204"/>
                  <a:pt x="17519" y="13422"/>
                </a:cubicBezTo>
                <a:cubicBezTo>
                  <a:pt x="18121" y="15678"/>
                  <a:pt x="20677" y="15979"/>
                  <a:pt x="20677" y="15979"/>
                </a:cubicBezTo>
                <a:cubicBezTo>
                  <a:pt x="20677" y="15979"/>
                  <a:pt x="18121" y="15979"/>
                  <a:pt x="17294" y="15377"/>
                </a:cubicBezTo>
                <a:lnTo>
                  <a:pt x="17294" y="15377"/>
                </a:lnTo>
                <a:cubicBezTo>
                  <a:pt x="17294" y="15377"/>
                  <a:pt x="18308" y="18009"/>
                  <a:pt x="13647" y="18610"/>
                </a:cubicBezTo>
                <a:cubicBezTo>
                  <a:pt x="13104" y="18684"/>
                  <a:pt x="12503" y="18717"/>
                  <a:pt x="11867" y="18717"/>
                </a:cubicBezTo>
                <a:cubicBezTo>
                  <a:pt x="6998" y="18717"/>
                  <a:pt x="1" y="16806"/>
                  <a:pt x="0" y="16806"/>
                </a:cubicBezTo>
                <a:lnTo>
                  <a:pt x="0" y="16806"/>
                </a:lnTo>
                <a:cubicBezTo>
                  <a:pt x="1" y="16806"/>
                  <a:pt x="7900" y="21379"/>
                  <a:pt x="13654" y="21379"/>
                </a:cubicBezTo>
                <a:cubicBezTo>
                  <a:pt x="13894" y="21379"/>
                  <a:pt x="14130" y="21371"/>
                  <a:pt x="14361" y="21355"/>
                </a:cubicBezTo>
                <a:cubicBezTo>
                  <a:pt x="20151" y="20979"/>
                  <a:pt x="24324" y="18610"/>
                  <a:pt x="27482" y="18310"/>
                </a:cubicBezTo>
                <a:cubicBezTo>
                  <a:pt x="30639" y="18009"/>
                  <a:pt x="31955" y="18009"/>
                  <a:pt x="31955" y="18009"/>
                </a:cubicBezTo>
                <a:lnTo>
                  <a:pt x="31955" y="18009"/>
                </a:lnTo>
                <a:cubicBezTo>
                  <a:pt x="31955" y="18009"/>
                  <a:pt x="27482" y="19362"/>
                  <a:pt x="26655" y="19663"/>
                </a:cubicBezTo>
                <a:cubicBezTo>
                  <a:pt x="25894" y="19917"/>
                  <a:pt x="28694" y="23627"/>
                  <a:pt x="32633" y="23627"/>
                </a:cubicBezTo>
                <a:cubicBezTo>
                  <a:pt x="32781" y="23627"/>
                  <a:pt x="32932" y="23621"/>
                  <a:pt x="33083" y="23610"/>
                </a:cubicBezTo>
                <a:cubicBezTo>
                  <a:pt x="37256" y="23310"/>
                  <a:pt x="38760" y="19776"/>
                  <a:pt x="42031" y="19099"/>
                </a:cubicBezTo>
                <a:cubicBezTo>
                  <a:pt x="44109" y="18664"/>
                  <a:pt x="45985" y="18586"/>
                  <a:pt x="47061" y="18586"/>
                </a:cubicBezTo>
                <a:cubicBezTo>
                  <a:pt x="47658" y="18586"/>
                  <a:pt x="48008" y="18610"/>
                  <a:pt x="48008" y="18610"/>
                </a:cubicBezTo>
                <a:cubicBezTo>
                  <a:pt x="48008" y="18610"/>
                  <a:pt x="42519" y="18723"/>
                  <a:pt x="41918" y="20189"/>
                </a:cubicBezTo>
                <a:cubicBezTo>
                  <a:pt x="41394" y="21466"/>
                  <a:pt x="42096" y="22030"/>
                  <a:pt x="44572" y="22030"/>
                </a:cubicBezTo>
                <a:cubicBezTo>
                  <a:pt x="44939" y="22030"/>
                  <a:pt x="45344" y="22018"/>
                  <a:pt x="45790" y="21994"/>
                </a:cubicBezTo>
                <a:cubicBezTo>
                  <a:pt x="49249" y="21768"/>
                  <a:pt x="53421" y="20791"/>
                  <a:pt x="55452" y="20189"/>
                </a:cubicBezTo>
                <a:cubicBezTo>
                  <a:pt x="55620" y="20143"/>
                  <a:pt x="55803" y="20121"/>
                  <a:pt x="56003" y="20121"/>
                </a:cubicBezTo>
                <a:cubicBezTo>
                  <a:pt x="57964" y="20121"/>
                  <a:pt x="61402" y="22175"/>
                  <a:pt x="65625" y="22175"/>
                </a:cubicBezTo>
                <a:cubicBezTo>
                  <a:pt x="66157" y="22175"/>
                  <a:pt x="66701" y="22142"/>
                  <a:pt x="67256" y="22069"/>
                </a:cubicBezTo>
                <a:cubicBezTo>
                  <a:pt x="72632" y="21355"/>
                  <a:pt x="73872" y="19663"/>
                  <a:pt x="73873" y="19663"/>
                </a:cubicBezTo>
                <a:lnTo>
                  <a:pt x="73873" y="19663"/>
                </a:lnTo>
                <a:cubicBezTo>
                  <a:pt x="73872" y="19663"/>
                  <a:pt x="72088" y="20793"/>
                  <a:pt x="69010" y="20793"/>
                </a:cubicBezTo>
                <a:cubicBezTo>
                  <a:pt x="67849" y="20793"/>
                  <a:pt x="66504" y="20632"/>
                  <a:pt x="65000" y="20189"/>
                </a:cubicBezTo>
                <a:cubicBezTo>
                  <a:pt x="59557" y="18623"/>
                  <a:pt x="53817" y="11917"/>
                  <a:pt x="48149" y="11917"/>
                </a:cubicBezTo>
                <a:cubicBezTo>
                  <a:pt x="48102" y="11917"/>
                  <a:pt x="48055" y="11918"/>
                  <a:pt x="48008" y="11919"/>
                </a:cubicBezTo>
                <a:cubicBezTo>
                  <a:pt x="42331" y="11994"/>
                  <a:pt x="38760" y="13422"/>
                  <a:pt x="38760" y="13422"/>
                </a:cubicBezTo>
                <a:cubicBezTo>
                  <a:pt x="38760" y="13422"/>
                  <a:pt x="42444" y="10076"/>
                  <a:pt x="46091" y="10076"/>
                </a:cubicBezTo>
                <a:cubicBezTo>
                  <a:pt x="46091" y="10076"/>
                  <a:pt x="47406" y="5603"/>
                  <a:pt x="39061" y="1843"/>
                </a:cubicBezTo>
                <a:cubicBezTo>
                  <a:pt x="36248" y="576"/>
                  <a:pt x="33311" y="1"/>
                  <a:pt x="306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54356871"/>
      </p:ext>
    </p:extLst>
  </p:cSld>
  <p:clrMapOvr>
    <a:masterClrMapping/>
  </p:clrMapOvr>
  <p:transition advClick="0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9" name="Google Shape;6709;p8"/>
          <p:cNvGrpSpPr/>
          <p:nvPr/>
        </p:nvGrpSpPr>
        <p:grpSpPr>
          <a:xfrm>
            <a:off x="203284" y="203175"/>
            <a:ext cx="12192051" cy="6857988"/>
            <a:chOff x="3450750" y="2336425"/>
            <a:chExt cx="2076350" cy="1165875"/>
          </a:xfrm>
        </p:grpSpPr>
        <p:sp>
          <p:nvSpPr>
            <p:cNvPr id="6710" name="Google Shape;6710;p8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1" name="Google Shape;6711;p8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2" name="Google Shape;6712;p8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3" name="Google Shape;6713;p8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4" name="Google Shape;6714;p8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5" name="Google Shape;6715;p8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6" name="Google Shape;6716;p8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7" name="Google Shape;6717;p8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8" name="Google Shape;6718;p8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9" name="Google Shape;6719;p8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0" name="Google Shape;6720;p8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1" name="Google Shape;6721;p8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2" name="Google Shape;6722;p8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3" name="Google Shape;6723;p8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4" name="Google Shape;6724;p8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5" name="Google Shape;6725;p8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6" name="Google Shape;6726;p8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7" name="Google Shape;6727;p8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8" name="Google Shape;6728;p8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9" name="Google Shape;6729;p8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0" name="Google Shape;6730;p8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1" name="Google Shape;6731;p8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2" name="Google Shape;6732;p8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3" name="Google Shape;6733;p8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4" name="Google Shape;6734;p8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5" name="Google Shape;6735;p8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6" name="Google Shape;6736;p8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7" name="Google Shape;6737;p8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8" name="Google Shape;6738;p8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9" name="Google Shape;6739;p8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0" name="Google Shape;6740;p8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1" name="Google Shape;6741;p8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2" name="Google Shape;6742;p8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3" name="Google Shape;6743;p8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4" name="Google Shape;6744;p8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5" name="Google Shape;6745;p8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6" name="Google Shape;6746;p8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7" name="Google Shape;6747;p8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8" name="Google Shape;6748;p8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9" name="Google Shape;6749;p8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0" name="Google Shape;6750;p8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1" name="Google Shape;6751;p8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2" name="Google Shape;6752;p8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3" name="Google Shape;6753;p8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4" name="Google Shape;6754;p8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5" name="Google Shape;6755;p8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6" name="Google Shape;6756;p8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7" name="Google Shape;6757;p8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8" name="Google Shape;6758;p8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9" name="Google Shape;6759;p8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0" name="Google Shape;6760;p8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1" name="Google Shape;6761;p8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2" name="Google Shape;6762;p8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3" name="Google Shape;6763;p8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4" name="Google Shape;6764;p8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5" name="Google Shape;6765;p8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6" name="Google Shape;6766;p8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7" name="Google Shape;6767;p8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8" name="Google Shape;6768;p8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9" name="Google Shape;6769;p8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0" name="Google Shape;6770;p8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1" name="Google Shape;6771;p8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2" name="Google Shape;6772;p8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3" name="Google Shape;6773;p8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4" name="Google Shape;6774;p8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5" name="Google Shape;6775;p8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6" name="Google Shape;6776;p8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7" name="Google Shape;6777;p8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8" name="Google Shape;6778;p8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9" name="Google Shape;6779;p8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0" name="Google Shape;6780;p8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1" name="Google Shape;6781;p8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2" name="Google Shape;6782;p8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3" name="Google Shape;6783;p8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4" name="Google Shape;6784;p8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5" name="Google Shape;6785;p8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6" name="Google Shape;6786;p8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7" name="Google Shape;6787;p8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8" name="Google Shape;6788;p8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9" name="Google Shape;6789;p8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0" name="Google Shape;6790;p8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1" name="Google Shape;6791;p8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2" name="Google Shape;6792;p8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3" name="Google Shape;6793;p8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4" name="Google Shape;6794;p8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5" name="Google Shape;6795;p8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6" name="Google Shape;6796;p8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7" name="Google Shape;6797;p8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8" name="Google Shape;6798;p8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9" name="Google Shape;6799;p8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0" name="Google Shape;6800;p8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1" name="Google Shape;6801;p8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2" name="Google Shape;6802;p8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3" name="Google Shape;6803;p8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4" name="Google Shape;6804;p8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5" name="Google Shape;6805;p8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6" name="Google Shape;6806;p8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7" name="Google Shape;6807;p8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8" name="Google Shape;6808;p8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9" name="Google Shape;6809;p8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0" name="Google Shape;6810;p8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1" name="Google Shape;6811;p8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2" name="Google Shape;6812;p8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3" name="Google Shape;6813;p8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4" name="Google Shape;6814;p8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5" name="Google Shape;6815;p8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6" name="Google Shape;6816;p8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7" name="Google Shape;6817;p8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8" name="Google Shape;6818;p8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9" name="Google Shape;6819;p8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0" name="Google Shape;6820;p8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1" name="Google Shape;6821;p8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2" name="Google Shape;6822;p8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3" name="Google Shape;6823;p8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4" name="Google Shape;6824;p8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5" name="Google Shape;6825;p8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6" name="Google Shape;6826;p8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7" name="Google Shape;6827;p8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8" name="Google Shape;6828;p8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9" name="Google Shape;6829;p8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0" name="Google Shape;6830;p8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1" name="Google Shape;6831;p8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2" name="Google Shape;6832;p8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3" name="Google Shape;6833;p8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4" name="Google Shape;6834;p8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5" name="Google Shape;6835;p8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6" name="Google Shape;6836;p8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7" name="Google Shape;6837;p8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8" name="Google Shape;6838;p8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9" name="Google Shape;6839;p8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0" name="Google Shape;6840;p8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1" name="Google Shape;6841;p8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2" name="Google Shape;6842;p8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3" name="Google Shape;6843;p8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4" name="Google Shape;6844;p8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5" name="Google Shape;6845;p8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6" name="Google Shape;6846;p8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7" name="Google Shape;6847;p8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8" name="Google Shape;6848;p8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9" name="Google Shape;6849;p8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0" name="Google Shape;6850;p8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1" name="Google Shape;6851;p8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2" name="Google Shape;6852;p8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3" name="Google Shape;6853;p8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4" name="Google Shape;6854;p8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5" name="Google Shape;6855;p8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6" name="Google Shape;6856;p8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7" name="Google Shape;6857;p8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8" name="Google Shape;6858;p8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9" name="Google Shape;6859;p8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0" name="Google Shape;6860;p8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1" name="Google Shape;6861;p8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2" name="Google Shape;6862;p8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3" name="Google Shape;6863;p8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4" name="Google Shape;6864;p8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5" name="Google Shape;6865;p8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6" name="Google Shape;6866;p8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7" name="Google Shape;6867;p8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8" name="Google Shape;6868;p8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9" name="Google Shape;6869;p8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0" name="Google Shape;6870;p8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1" name="Google Shape;6871;p8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2" name="Google Shape;6872;p8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3" name="Google Shape;6873;p8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4" name="Google Shape;6874;p8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5" name="Google Shape;6875;p8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6" name="Google Shape;6876;p8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7" name="Google Shape;6877;p8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8" name="Google Shape;6878;p8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9" name="Google Shape;6879;p8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0" name="Google Shape;6880;p8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1" name="Google Shape;6881;p8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2" name="Google Shape;6882;p8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3" name="Google Shape;6883;p8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4" name="Google Shape;6884;p8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5" name="Google Shape;6885;p8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6" name="Google Shape;6886;p8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7" name="Google Shape;6887;p8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8" name="Google Shape;6888;p8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9" name="Google Shape;6889;p8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0" name="Google Shape;6890;p8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1" name="Google Shape;6891;p8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2" name="Google Shape;6892;p8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3" name="Google Shape;6893;p8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4" name="Google Shape;6894;p8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5" name="Google Shape;6895;p8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6" name="Google Shape;6896;p8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7" name="Google Shape;6897;p8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8" name="Google Shape;6898;p8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9" name="Google Shape;6899;p8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0" name="Google Shape;6900;p8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1" name="Google Shape;6901;p8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2" name="Google Shape;6902;p8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3" name="Google Shape;6903;p8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4" name="Google Shape;6904;p8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5" name="Google Shape;6905;p8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6" name="Google Shape;6906;p8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7" name="Google Shape;6907;p8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8" name="Google Shape;6908;p8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9" name="Google Shape;6909;p8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0" name="Google Shape;6910;p8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1" name="Google Shape;6911;p8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2" name="Google Shape;6912;p8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3" name="Google Shape;6913;p8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4" name="Google Shape;6914;p8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5" name="Google Shape;6915;p8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6" name="Google Shape;6916;p8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7" name="Google Shape;6917;p8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8" name="Google Shape;6918;p8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9" name="Google Shape;6919;p8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0" name="Google Shape;6920;p8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1" name="Google Shape;6921;p8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2" name="Google Shape;6922;p8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3" name="Google Shape;6923;p8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4" name="Google Shape;6924;p8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5" name="Google Shape;6925;p8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6" name="Google Shape;6926;p8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7" name="Google Shape;6927;p8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8" name="Google Shape;6928;p8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9" name="Google Shape;6929;p8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0" name="Google Shape;6930;p8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1" name="Google Shape;6931;p8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2" name="Google Shape;6932;p8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3" name="Google Shape;6933;p8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4" name="Google Shape;6934;p8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5" name="Google Shape;6935;p8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6" name="Google Shape;6936;p8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7" name="Google Shape;6937;p8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8" name="Google Shape;6938;p8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9" name="Google Shape;6939;p8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0" name="Google Shape;6940;p8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1" name="Google Shape;6941;p8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2" name="Google Shape;6942;p8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3" name="Google Shape;6943;p8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4" name="Google Shape;6944;p8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5" name="Google Shape;6945;p8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6" name="Google Shape;6946;p8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7" name="Google Shape;6947;p8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8" name="Google Shape;6948;p8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9" name="Google Shape;6949;p8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0" name="Google Shape;6950;p8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1" name="Google Shape;6951;p8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2" name="Google Shape;6952;p8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3" name="Google Shape;6953;p8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4" name="Google Shape;6954;p8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5" name="Google Shape;6955;p8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6" name="Google Shape;6956;p8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7" name="Google Shape;6957;p8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8" name="Google Shape;6958;p8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9" name="Google Shape;6959;p8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0" name="Google Shape;6960;p8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1" name="Google Shape;6961;p8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2" name="Google Shape;6962;p8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3" name="Google Shape;6963;p8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4" name="Google Shape;6964;p8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5" name="Google Shape;6965;p8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6" name="Google Shape;6966;p8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7" name="Google Shape;6967;p8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8" name="Google Shape;6968;p8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9" name="Google Shape;6969;p8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0" name="Google Shape;6970;p8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1" name="Google Shape;6971;p8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2" name="Google Shape;6972;p8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3" name="Google Shape;6973;p8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4" name="Google Shape;6974;p8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5" name="Google Shape;6975;p8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6" name="Google Shape;6976;p8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7" name="Google Shape;6977;p8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8" name="Google Shape;6978;p8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9" name="Google Shape;6979;p8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0" name="Google Shape;6980;p8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1" name="Google Shape;6981;p8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2" name="Google Shape;6982;p8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3" name="Google Shape;6983;p8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4" name="Google Shape;6984;p8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5" name="Google Shape;6985;p8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6" name="Google Shape;6986;p8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7" name="Google Shape;6987;p8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8" name="Google Shape;6988;p8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9" name="Google Shape;6989;p8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0" name="Google Shape;6990;p8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1" name="Google Shape;6991;p8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2" name="Google Shape;6992;p8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3" name="Google Shape;6993;p8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4" name="Google Shape;6994;p8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5" name="Google Shape;6995;p8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6" name="Google Shape;6996;p8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7" name="Google Shape;6997;p8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8" name="Google Shape;6998;p8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9" name="Google Shape;6999;p8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0" name="Google Shape;7000;p8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1" name="Google Shape;7001;p8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2" name="Google Shape;7002;p8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3" name="Google Shape;7003;p8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4" name="Google Shape;7004;p8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5" name="Google Shape;7005;p8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6" name="Google Shape;7006;p8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7" name="Google Shape;7007;p8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8" name="Google Shape;7008;p8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9" name="Google Shape;7009;p8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0" name="Google Shape;7010;p8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1" name="Google Shape;7011;p8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2" name="Google Shape;7012;p8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3" name="Google Shape;7013;p8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4" name="Google Shape;7014;p8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5" name="Google Shape;7015;p8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6" name="Google Shape;7016;p8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7" name="Google Shape;7017;p8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8" name="Google Shape;7018;p8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9" name="Google Shape;7019;p8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0" name="Google Shape;7020;p8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1" name="Google Shape;7021;p8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2" name="Google Shape;7022;p8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3" name="Google Shape;7023;p8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4" name="Google Shape;7024;p8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5" name="Google Shape;7025;p8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6" name="Google Shape;7026;p8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7" name="Google Shape;7027;p8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8" name="Google Shape;7028;p8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9" name="Google Shape;7029;p8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0" name="Google Shape;7030;p8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1" name="Google Shape;7031;p8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2" name="Google Shape;7032;p8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3" name="Google Shape;7033;p8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4" name="Google Shape;7034;p8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5" name="Google Shape;7035;p8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6" name="Google Shape;7036;p8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7" name="Google Shape;7037;p8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8" name="Google Shape;7038;p8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9" name="Google Shape;7039;p8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0" name="Google Shape;7040;p8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1" name="Google Shape;7041;p8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2" name="Google Shape;7042;p8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3" name="Google Shape;7043;p8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4" name="Google Shape;7044;p8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5" name="Google Shape;7045;p8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6" name="Google Shape;7046;p8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7" name="Google Shape;7047;p8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8" name="Google Shape;7048;p8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9" name="Google Shape;7049;p8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0" name="Google Shape;7050;p8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1" name="Google Shape;7051;p8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2" name="Google Shape;7052;p8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3" name="Google Shape;7053;p8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4" name="Google Shape;7054;p8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5" name="Google Shape;7055;p8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6" name="Google Shape;7056;p8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7" name="Google Shape;7057;p8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8" name="Google Shape;7058;p8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9" name="Google Shape;7059;p8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0" name="Google Shape;7060;p8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1" name="Google Shape;7061;p8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2" name="Google Shape;7062;p8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3" name="Google Shape;7063;p8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4" name="Google Shape;7064;p8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5" name="Google Shape;7065;p8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6" name="Google Shape;7066;p8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7" name="Google Shape;7067;p8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8" name="Google Shape;7068;p8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9" name="Google Shape;7069;p8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0" name="Google Shape;7070;p8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1" name="Google Shape;7071;p8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2" name="Google Shape;7072;p8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3" name="Google Shape;7073;p8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4" name="Google Shape;7074;p8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5" name="Google Shape;7075;p8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6" name="Google Shape;7076;p8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7" name="Google Shape;7077;p8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8" name="Google Shape;7078;p8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9" name="Google Shape;7079;p8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0" name="Google Shape;7080;p8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1" name="Google Shape;7081;p8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2" name="Google Shape;7082;p8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3" name="Google Shape;7083;p8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4" name="Google Shape;7084;p8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5" name="Google Shape;7085;p8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6" name="Google Shape;7086;p8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7" name="Google Shape;7087;p8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8" name="Google Shape;7088;p8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9" name="Google Shape;7089;p8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0" name="Google Shape;7090;p8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1" name="Google Shape;7091;p8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2" name="Google Shape;7092;p8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3" name="Google Shape;7093;p8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4" name="Google Shape;7094;p8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5" name="Google Shape;7095;p8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6" name="Google Shape;7096;p8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7" name="Google Shape;7097;p8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8" name="Google Shape;7098;p8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9" name="Google Shape;7099;p8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0" name="Google Shape;7100;p8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1" name="Google Shape;7101;p8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2" name="Google Shape;7102;p8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3" name="Google Shape;7103;p8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4" name="Google Shape;7104;p8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5" name="Google Shape;7105;p8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6" name="Google Shape;7106;p8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7" name="Google Shape;7107;p8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8" name="Google Shape;7108;p8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9" name="Google Shape;7109;p8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0" name="Google Shape;7110;p8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1" name="Google Shape;7111;p8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2" name="Google Shape;7112;p8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3" name="Google Shape;7113;p8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4" name="Google Shape;7114;p8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5" name="Google Shape;7115;p8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6" name="Google Shape;7116;p8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7" name="Google Shape;7117;p8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8" name="Google Shape;7118;p8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9" name="Google Shape;7119;p8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0" name="Google Shape;7120;p8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1" name="Google Shape;7121;p8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2" name="Google Shape;7122;p8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3" name="Google Shape;7123;p8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4" name="Google Shape;7124;p8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5" name="Google Shape;7125;p8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6" name="Google Shape;7126;p8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7" name="Google Shape;7127;p8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8" name="Google Shape;7128;p8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9" name="Google Shape;7129;p8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0" name="Google Shape;7130;p8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1" name="Google Shape;7131;p8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2" name="Google Shape;7132;p8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3" name="Google Shape;7133;p8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4" name="Google Shape;7134;p8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5" name="Google Shape;7135;p8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6" name="Google Shape;7136;p8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7" name="Google Shape;7137;p8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8" name="Google Shape;7138;p8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9" name="Google Shape;7139;p8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0" name="Google Shape;7140;p8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1" name="Google Shape;7141;p8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2" name="Google Shape;7142;p8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3" name="Google Shape;7143;p8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4" name="Google Shape;7144;p8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5" name="Google Shape;7145;p8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6" name="Google Shape;7146;p8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7" name="Google Shape;7147;p8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8" name="Google Shape;7148;p8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9" name="Google Shape;7149;p8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0" name="Google Shape;7150;p8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1" name="Google Shape;7151;p8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2" name="Google Shape;7152;p8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3" name="Google Shape;7153;p8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4" name="Google Shape;7154;p8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5" name="Google Shape;7155;p8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6" name="Google Shape;7156;p8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7" name="Google Shape;7157;p8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8" name="Google Shape;7158;p8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9" name="Google Shape;7159;p8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0" name="Google Shape;7160;p8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1" name="Google Shape;7161;p8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2" name="Google Shape;7162;p8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3" name="Google Shape;7163;p8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4" name="Google Shape;7164;p8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5" name="Google Shape;7165;p8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6" name="Google Shape;7166;p8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7" name="Google Shape;7167;p8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8" name="Google Shape;7168;p8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9" name="Google Shape;7169;p8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0" name="Google Shape;7170;p8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1" name="Google Shape;7171;p8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2" name="Google Shape;7172;p8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3" name="Google Shape;7173;p8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4" name="Google Shape;7174;p8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5" name="Google Shape;7175;p8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6" name="Google Shape;7176;p8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7" name="Google Shape;7177;p8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8" name="Google Shape;7178;p8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9" name="Google Shape;7179;p8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0" name="Google Shape;7180;p8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1" name="Google Shape;7181;p8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2" name="Google Shape;7182;p8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3" name="Google Shape;7183;p8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4" name="Google Shape;7184;p8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5" name="Google Shape;7185;p8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6" name="Google Shape;7186;p8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7" name="Google Shape;7187;p8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8" name="Google Shape;7188;p8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9" name="Google Shape;7189;p8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0" name="Google Shape;7190;p8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1" name="Google Shape;7191;p8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2" name="Google Shape;7192;p8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3" name="Google Shape;7193;p8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4" name="Google Shape;7194;p8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5" name="Google Shape;7195;p8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6" name="Google Shape;7196;p8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7" name="Google Shape;7197;p8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8" name="Google Shape;7198;p8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9" name="Google Shape;7199;p8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0" name="Google Shape;7200;p8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1" name="Google Shape;7201;p8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2" name="Google Shape;7202;p8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3" name="Google Shape;7203;p8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4" name="Google Shape;7204;p8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5" name="Google Shape;7205;p8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6" name="Google Shape;7206;p8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7" name="Google Shape;7207;p8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8" name="Google Shape;7208;p8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9" name="Google Shape;7209;p8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0" name="Google Shape;7210;p8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1" name="Google Shape;7211;p8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2" name="Google Shape;7212;p8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3" name="Google Shape;7213;p8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4" name="Google Shape;7214;p8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5" name="Google Shape;7215;p8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6" name="Google Shape;7216;p8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7" name="Google Shape;7217;p8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8" name="Google Shape;7218;p8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9" name="Google Shape;7219;p8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0" name="Google Shape;7220;p8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1" name="Google Shape;7221;p8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2" name="Google Shape;7222;p8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3" name="Google Shape;7223;p8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4" name="Google Shape;7224;p8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5" name="Google Shape;7225;p8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6" name="Google Shape;7226;p8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7" name="Google Shape;7227;p8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8" name="Google Shape;7228;p8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9" name="Google Shape;7229;p8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0" name="Google Shape;7230;p8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1" name="Google Shape;7231;p8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2" name="Google Shape;7232;p8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3" name="Google Shape;7233;p8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4" name="Google Shape;7234;p8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5" name="Google Shape;7235;p8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6" name="Google Shape;7236;p8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7" name="Google Shape;7237;p8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8" name="Google Shape;7238;p8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9" name="Google Shape;7239;p8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0" name="Google Shape;7240;p8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1" name="Google Shape;7241;p8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2" name="Google Shape;7242;p8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3" name="Google Shape;7243;p8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4" name="Google Shape;7244;p8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5" name="Google Shape;7245;p8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6" name="Google Shape;7246;p8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7" name="Google Shape;7247;p8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8" name="Google Shape;7248;p8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9" name="Google Shape;7249;p8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0" name="Google Shape;7250;p8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1" name="Google Shape;7251;p8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2" name="Google Shape;7252;p8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3" name="Google Shape;7253;p8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4" name="Google Shape;7254;p8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5" name="Google Shape;7255;p8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6" name="Google Shape;7256;p8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7" name="Google Shape;7257;p8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8" name="Google Shape;7258;p8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9" name="Google Shape;7259;p8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0" name="Google Shape;7260;p8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1" name="Google Shape;7261;p8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2" name="Google Shape;7262;p8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3" name="Google Shape;7263;p8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4" name="Google Shape;7264;p8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5" name="Google Shape;7265;p8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6" name="Google Shape;7266;p8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7" name="Google Shape;7267;p8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8" name="Google Shape;7268;p8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9" name="Google Shape;7269;p8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0" name="Google Shape;7270;p8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1" name="Google Shape;7271;p8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2" name="Google Shape;7272;p8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3" name="Google Shape;7273;p8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4" name="Google Shape;7274;p8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5" name="Google Shape;7275;p8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6" name="Google Shape;7276;p8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7" name="Google Shape;7277;p8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8" name="Google Shape;7278;p8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9" name="Google Shape;7279;p8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0" name="Google Shape;7280;p8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1" name="Google Shape;7281;p8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2" name="Google Shape;7282;p8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3" name="Google Shape;7283;p8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4" name="Google Shape;7284;p8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5" name="Google Shape;7285;p8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6" name="Google Shape;7286;p8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7" name="Google Shape;7287;p8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8" name="Google Shape;7288;p8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9" name="Google Shape;7289;p8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0" name="Google Shape;7290;p8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1" name="Google Shape;7291;p8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2" name="Google Shape;7292;p8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3" name="Google Shape;7293;p8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4" name="Google Shape;7294;p8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5" name="Google Shape;7295;p8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6" name="Google Shape;7296;p8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7" name="Google Shape;7297;p8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8" name="Google Shape;7298;p8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9" name="Google Shape;7299;p8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0" name="Google Shape;7300;p8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1" name="Google Shape;7301;p8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2" name="Google Shape;7302;p8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3" name="Google Shape;7303;p8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4" name="Google Shape;7304;p8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5" name="Google Shape;7305;p8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6" name="Google Shape;7306;p8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7" name="Google Shape;7307;p8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8" name="Google Shape;7308;p8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9" name="Google Shape;7309;p8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0" name="Google Shape;7310;p8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1" name="Google Shape;7311;p8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2" name="Google Shape;7312;p8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3" name="Google Shape;7313;p8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4" name="Google Shape;7314;p8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5" name="Google Shape;7315;p8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6" name="Google Shape;7316;p8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7" name="Google Shape;7317;p8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8" name="Google Shape;7318;p8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9" name="Google Shape;7319;p8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0" name="Google Shape;7320;p8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1" name="Google Shape;7321;p8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2" name="Google Shape;7322;p8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3" name="Google Shape;7323;p8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4" name="Google Shape;7324;p8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5" name="Google Shape;7325;p8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6" name="Google Shape;7326;p8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7" name="Google Shape;7327;p8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8" name="Google Shape;7328;p8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9" name="Google Shape;7329;p8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0" name="Google Shape;7330;p8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1" name="Google Shape;7331;p8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2" name="Google Shape;7332;p8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3" name="Google Shape;7333;p8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4" name="Google Shape;7334;p8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5" name="Google Shape;7335;p8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6" name="Google Shape;7336;p8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7" name="Google Shape;7337;p8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8" name="Google Shape;7338;p8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9" name="Google Shape;7339;p8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0" name="Google Shape;7340;p8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1" name="Google Shape;7341;p8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2" name="Google Shape;7342;p8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3" name="Google Shape;7343;p8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4" name="Google Shape;7344;p8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5" name="Google Shape;7345;p8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6" name="Google Shape;7346;p8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7" name="Google Shape;7347;p8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8" name="Google Shape;7348;p8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9" name="Google Shape;7349;p8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0" name="Google Shape;7350;p8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1" name="Google Shape;7351;p8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2" name="Google Shape;7352;p8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3" name="Google Shape;7353;p8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4" name="Google Shape;7354;p8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5" name="Google Shape;7355;p8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6" name="Google Shape;7356;p8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7" name="Google Shape;7357;p8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8" name="Google Shape;7358;p8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9" name="Google Shape;7359;p8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0" name="Google Shape;7360;p8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1" name="Google Shape;7361;p8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2" name="Google Shape;7362;p8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3" name="Google Shape;7363;p8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4" name="Google Shape;7364;p8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5" name="Google Shape;7365;p8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6" name="Google Shape;7366;p8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7" name="Google Shape;7367;p8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8" name="Google Shape;7368;p8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9" name="Google Shape;7369;p8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0" name="Google Shape;7370;p8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1" name="Google Shape;7371;p8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2" name="Google Shape;7372;p8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3" name="Google Shape;7373;p8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4" name="Google Shape;7374;p8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5" name="Google Shape;7375;p8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6" name="Google Shape;7376;p8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7" name="Google Shape;7377;p8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8" name="Google Shape;7378;p8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9" name="Google Shape;7379;p8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0" name="Google Shape;7380;p8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1" name="Google Shape;7381;p8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2" name="Google Shape;7382;p8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3" name="Google Shape;7383;p8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4" name="Google Shape;7384;p8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5" name="Google Shape;7385;p8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6" name="Google Shape;7386;p8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7" name="Google Shape;7387;p8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8" name="Google Shape;7388;p8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9" name="Google Shape;7389;p8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0" name="Google Shape;7390;p8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1" name="Google Shape;7391;p8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2" name="Google Shape;7392;p8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3" name="Google Shape;7393;p8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4" name="Google Shape;7394;p8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5" name="Google Shape;7395;p8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6" name="Google Shape;7396;p8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7" name="Google Shape;7397;p8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8" name="Google Shape;7398;p8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9" name="Google Shape;7399;p8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0" name="Google Shape;7400;p8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1" name="Google Shape;7401;p8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2" name="Google Shape;7402;p8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3" name="Google Shape;7403;p8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4" name="Google Shape;7404;p8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5" name="Google Shape;7405;p8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6" name="Google Shape;7406;p8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7" name="Google Shape;7407;p8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8" name="Google Shape;7408;p8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9" name="Google Shape;7409;p8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0" name="Google Shape;7410;p8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1" name="Google Shape;7411;p8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2" name="Google Shape;7412;p8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3" name="Google Shape;7413;p8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4" name="Google Shape;7414;p8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5" name="Google Shape;7415;p8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6" name="Google Shape;7416;p8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7" name="Google Shape;7417;p8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8" name="Google Shape;7418;p8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9" name="Google Shape;7419;p8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0" name="Google Shape;7420;p8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1" name="Google Shape;7421;p8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2" name="Google Shape;7422;p8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3" name="Google Shape;7423;p8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4" name="Google Shape;7424;p8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5" name="Google Shape;7425;p8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6" name="Google Shape;7426;p8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7" name="Google Shape;7427;p8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8" name="Google Shape;7428;p8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9" name="Google Shape;7429;p8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0" name="Google Shape;7430;p8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1" name="Google Shape;7431;p8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2" name="Google Shape;7432;p8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3" name="Google Shape;7433;p8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4" name="Google Shape;7434;p8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5" name="Google Shape;7435;p8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6" name="Google Shape;7436;p8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7" name="Google Shape;7437;p8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8" name="Google Shape;7438;p8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9" name="Google Shape;7439;p8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0" name="Google Shape;7440;p8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1" name="Google Shape;7441;p8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2" name="Google Shape;7442;p8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3" name="Google Shape;7443;p8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4" name="Google Shape;7444;p8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5" name="Google Shape;7445;p8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6" name="Google Shape;7446;p8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7" name="Google Shape;7447;p8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8" name="Google Shape;7448;p8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9" name="Google Shape;7449;p8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0" name="Google Shape;7450;p8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1" name="Google Shape;7451;p8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2" name="Google Shape;7452;p8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3" name="Google Shape;7453;p8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4" name="Google Shape;7454;p8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5" name="Google Shape;7455;p8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6" name="Google Shape;7456;p8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7" name="Google Shape;7457;p8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8" name="Google Shape;7458;p8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9" name="Google Shape;7459;p8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0" name="Google Shape;7460;p8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1" name="Google Shape;7461;p8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2" name="Google Shape;7462;p8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3" name="Google Shape;7463;p8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4" name="Google Shape;7464;p8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5" name="Google Shape;7465;p8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6" name="Google Shape;7466;p8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7" name="Google Shape;7467;p8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8" name="Google Shape;7468;p8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9" name="Google Shape;7469;p8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0" name="Google Shape;7470;p8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1" name="Google Shape;7471;p8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2" name="Google Shape;7472;p8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3" name="Google Shape;7473;p8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4" name="Google Shape;7474;p8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5" name="Google Shape;7475;p8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6" name="Google Shape;7476;p8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7" name="Google Shape;7477;p8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8" name="Google Shape;7478;p8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9" name="Google Shape;7479;p8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0" name="Google Shape;7480;p8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1" name="Google Shape;7481;p8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2" name="Google Shape;7482;p8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3" name="Google Shape;7483;p8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4" name="Google Shape;7484;p8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5" name="Google Shape;7485;p8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6" name="Google Shape;7486;p8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7" name="Google Shape;7487;p8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8" name="Google Shape;7488;p8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9" name="Google Shape;7489;p8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0" name="Google Shape;7490;p8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1" name="Google Shape;7491;p8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2" name="Google Shape;7492;p8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3" name="Google Shape;7493;p8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4" name="Google Shape;7494;p8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5" name="Google Shape;7495;p8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6" name="Google Shape;7496;p8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7" name="Google Shape;7497;p8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8" name="Google Shape;7498;p8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9" name="Google Shape;7499;p8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0" name="Google Shape;7500;p8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1" name="Google Shape;7501;p8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2" name="Google Shape;7502;p8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3" name="Google Shape;7503;p8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4" name="Google Shape;7504;p8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5" name="Google Shape;7505;p8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6" name="Google Shape;7506;p8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7" name="Google Shape;7507;p8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8" name="Google Shape;7508;p8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9" name="Google Shape;7509;p8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0" name="Google Shape;7510;p8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1" name="Google Shape;7511;p8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2" name="Google Shape;7512;p8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3" name="Google Shape;7513;p8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4" name="Google Shape;7514;p8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5" name="Google Shape;7515;p8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6" name="Google Shape;7516;p8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7" name="Google Shape;7517;p8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8" name="Google Shape;7518;p8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9" name="Google Shape;7519;p8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0" name="Google Shape;7520;p8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1" name="Google Shape;7521;p8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2" name="Google Shape;7522;p8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3" name="Google Shape;7523;p8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4" name="Google Shape;7524;p8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5" name="Google Shape;7525;p8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6" name="Google Shape;7526;p8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7" name="Google Shape;7527;p8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8" name="Google Shape;7528;p8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9" name="Google Shape;7529;p8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0" name="Google Shape;7530;p8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1" name="Google Shape;7531;p8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2" name="Google Shape;7532;p8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3" name="Google Shape;7533;p8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4" name="Google Shape;7534;p8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5" name="Google Shape;7535;p8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6" name="Google Shape;7536;p8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7" name="Google Shape;7537;p8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8" name="Google Shape;7538;p8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9" name="Google Shape;7539;p8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0" name="Google Shape;7540;p8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1" name="Google Shape;7541;p8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2" name="Google Shape;7542;p8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3" name="Google Shape;7543;p8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4" name="Google Shape;7544;p8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5" name="Google Shape;7545;p8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6" name="Google Shape;7546;p8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7" name="Google Shape;7547;p8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8" name="Google Shape;7548;p8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9" name="Google Shape;7549;p8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0" name="Google Shape;7550;p8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1" name="Google Shape;7551;p8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2" name="Google Shape;7552;p8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3" name="Google Shape;7553;p8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4" name="Google Shape;7554;p8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5" name="Google Shape;7555;p8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6" name="Google Shape;7556;p8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7" name="Google Shape;7557;p8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8" name="Google Shape;7558;p8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9" name="Google Shape;7559;p8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0" name="Google Shape;7560;p8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1" name="Google Shape;7561;p8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2" name="Google Shape;7562;p8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3" name="Google Shape;7563;p8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4" name="Google Shape;7564;p8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5" name="Google Shape;7565;p8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6" name="Google Shape;7566;p8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7" name="Google Shape;7567;p8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8" name="Google Shape;7568;p8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9" name="Google Shape;7569;p8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0" name="Google Shape;7570;p8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1" name="Google Shape;7571;p8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2" name="Google Shape;7572;p8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3" name="Google Shape;7573;p8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4" name="Google Shape;7574;p8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5" name="Google Shape;7575;p8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6" name="Google Shape;7576;p8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7" name="Google Shape;7577;p8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8" name="Google Shape;7578;p8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9" name="Google Shape;7579;p8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0" name="Google Shape;7580;p8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1" name="Google Shape;7581;p8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2" name="Google Shape;7582;p8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3" name="Google Shape;7583;p8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4" name="Google Shape;7584;p8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5" name="Google Shape;7585;p8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6" name="Google Shape;7586;p8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7" name="Google Shape;7587;p8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8" name="Google Shape;7588;p8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9" name="Google Shape;7589;p8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0" name="Google Shape;7590;p8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1" name="Google Shape;7591;p8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2" name="Google Shape;7592;p8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3" name="Google Shape;7593;p8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4" name="Google Shape;7594;p8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5" name="Google Shape;7595;p8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6" name="Google Shape;7596;p8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7" name="Google Shape;7597;p8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8" name="Google Shape;7598;p8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9" name="Google Shape;7599;p8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0" name="Google Shape;7600;p8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1" name="Google Shape;7601;p8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2" name="Google Shape;7602;p8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3" name="Google Shape;7603;p8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4" name="Google Shape;7604;p8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5" name="Google Shape;7605;p8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6" name="Google Shape;7606;p8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7" name="Google Shape;7607;p8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8" name="Google Shape;7608;p8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9" name="Google Shape;7609;p8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0" name="Google Shape;7610;p8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1" name="Google Shape;7611;p8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2" name="Google Shape;7612;p8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3" name="Google Shape;7613;p8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4" name="Google Shape;7614;p8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5" name="Google Shape;7615;p8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6" name="Google Shape;7616;p8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7" name="Google Shape;7617;p8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8" name="Google Shape;7618;p8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9" name="Google Shape;7619;p8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0" name="Google Shape;7620;p8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1" name="Google Shape;7621;p8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2" name="Google Shape;7622;p8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3" name="Google Shape;7623;p8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4" name="Google Shape;7624;p8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5" name="Google Shape;7625;p8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6" name="Google Shape;7626;p8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7" name="Google Shape;7627;p8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8" name="Google Shape;7628;p8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9" name="Google Shape;7629;p8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0" name="Google Shape;7630;p8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1" name="Google Shape;7631;p8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2" name="Google Shape;7632;p8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3" name="Google Shape;7633;p8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4" name="Google Shape;7634;p8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5" name="Google Shape;7635;p8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6" name="Google Shape;7636;p8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7" name="Google Shape;7637;p8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8" name="Google Shape;7638;p8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9" name="Google Shape;7639;p8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0" name="Google Shape;7640;p8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1" name="Google Shape;7641;p8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2" name="Google Shape;7642;p8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3" name="Google Shape;7643;p8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4" name="Google Shape;7644;p8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5" name="Google Shape;7645;p8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6" name="Google Shape;7646;p8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7" name="Google Shape;7647;p8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8" name="Google Shape;7648;p8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9" name="Google Shape;7649;p8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0" name="Google Shape;7650;p8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1" name="Google Shape;7651;p8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2" name="Google Shape;7652;p8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3" name="Google Shape;7653;p8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4" name="Google Shape;7654;p8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5" name="Google Shape;7655;p8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6" name="Google Shape;7656;p8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7" name="Google Shape;7657;p8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8" name="Google Shape;7658;p8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9" name="Google Shape;7659;p8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0" name="Google Shape;7660;p8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1" name="Google Shape;7661;p8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2" name="Google Shape;7662;p8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3" name="Google Shape;7663;p8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4" name="Google Shape;7664;p8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5" name="Google Shape;7665;p8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6" name="Google Shape;7666;p8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7" name="Google Shape;7667;p8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8" name="Google Shape;7668;p8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9" name="Google Shape;7669;p8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0" name="Google Shape;7670;p8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1" name="Google Shape;7671;p8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2" name="Google Shape;7672;p8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3" name="Google Shape;7673;p8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4" name="Google Shape;7674;p8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5" name="Google Shape;7675;p8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6" name="Google Shape;7676;p8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7" name="Google Shape;7677;p8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8" name="Google Shape;7678;p8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9" name="Google Shape;7679;p8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0" name="Google Shape;7680;p8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1" name="Google Shape;7681;p8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2" name="Google Shape;7682;p8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3" name="Google Shape;7683;p8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4" name="Google Shape;7684;p8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5" name="Google Shape;7685;p8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6" name="Google Shape;7686;p8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7" name="Google Shape;7687;p8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8" name="Google Shape;7688;p8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9" name="Google Shape;7689;p8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0" name="Google Shape;7690;p8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1" name="Google Shape;7691;p8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2" name="Google Shape;7692;p8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3" name="Google Shape;7693;p8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4" name="Google Shape;7694;p8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5" name="Google Shape;7695;p8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6" name="Google Shape;7696;p8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7" name="Google Shape;7697;p8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8" name="Google Shape;7698;p8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9" name="Google Shape;7699;p8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0" name="Google Shape;7700;p8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1" name="Google Shape;7701;p8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2" name="Google Shape;7702;p8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3" name="Google Shape;7703;p8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4" name="Google Shape;7704;p8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5" name="Google Shape;7705;p8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6" name="Google Shape;7706;p8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7" name="Google Shape;7707;p8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8" name="Google Shape;7708;p8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9" name="Google Shape;7709;p8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0" name="Google Shape;7710;p8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1" name="Google Shape;7711;p8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2" name="Google Shape;7712;p8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3" name="Google Shape;7713;p8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4" name="Google Shape;7714;p8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5" name="Google Shape;7715;p8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6" name="Google Shape;7716;p8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7" name="Google Shape;7717;p8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8" name="Google Shape;7718;p8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9" name="Google Shape;7719;p8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0" name="Google Shape;7720;p8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1" name="Google Shape;7721;p8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2" name="Google Shape;7722;p8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3" name="Google Shape;7723;p8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4" name="Google Shape;7724;p8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5" name="Google Shape;7725;p8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6" name="Google Shape;7726;p8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7" name="Google Shape;7727;p8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8" name="Google Shape;7728;p8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9" name="Google Shape;7729;p8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0" name="Google Shape;7730;p8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1" name="Google Shape;7731;p8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732" name="Google Shape;7732;p8"/>
          <p:cNvSpPr/>
          <p:nvPr/>
        </p:nvSpPr>
        <p:spPr>
          <a:xfrm>
            <a:off x="597567" y="5996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3" name="Google Shape;7733;p8"/>
          <p:cNvSpPr txBox="1">
            <a:spLocks noGrp="1"/>
          </p:cNvSpPr>
          <p:nvPr>
            <p:ph type="title"/>
          </p:nvPr>
        </p:nvSpPr>
        <p:spPr>
          <a:xfrm>
            <a:off x="2039400" y="2243400"/>
            <a:ext cx="8113200" cy="9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34" name="Google Shape;7734;p8"/>
          <p:cNvSpPr txBox="1">
            <a:spLocks noGrp="1"/>
          </p:cNvSpPr>
          <p:nvPr>
            <p:ph type="subTitle" idx="1"/>
          </p:nvPr>
        </p:nvSpPr>
        <p:spPr>
          <a:xfrm>
            <a:off x="2046433" y="3207000"/>
            <a:ext cx="8113200" cy="14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735" name="Google Shape;7735;p8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7736" name="Google Shape;7736;p8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7" name="Google Shape;7737;p8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8" name="Google Shape;7738;p8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9" name="Google Shape;7739;p8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0" name="Google Shape;7740;p8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1" name="Google Shape;7741;p8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2" name="Google Shape;7742;p8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3" name="Google Shape;7743;p8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4" name="Google Shape;7744;p8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5" name="Google Shape;7745;p8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6" name="Google Shape;7746;p8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7" name="Google Shape;7747;p8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8" name="Google Shape;7748;p8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9" name="Google Shape;7749;p8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0" name="Google Shape;7750;p8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1" name="Google Shape;7751;p8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2" name="Google Shape;7752;p8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3" name="Google Shape;7753;p8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4" name="Google Shape;7754;p8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5" name="Google Shape;7755;p8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6" name="Google Shape;7756;p8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7" name="Google Shape;7757;p8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8" name="Google Shape;7758;p8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9" name="Google Shape;7759;p8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0" name="Google Shape;7760;p8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1" name="Google Shape;7761;p8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2" name="Google Shape;7762;p8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3" name="Google Shape;7763;p8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4" name="Google Shape;7764;p8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5" name="Google Shape;7765;p8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6" name="Google Shape;7766;p8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7" name="Google Shape;7767;p8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8" name="Google Shape;7768;p8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9" name="Google Shape;7769;p8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0" name="Google Shape;7770;p8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1" name="Google Shape;7771;p8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2" name="Google Shape;7772;p8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3" name="Google Shape;7773;p8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4" name="Google Shape;7774;p8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5" name="Google Shape;7775;p8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6" name="Google Shape;7776;p8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7" name="Google Shape;7777;p8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8" name="Google Shape;7778;p8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9" name="Google Shape;7779;p8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0" name="Google Shape;7780;p8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1" name="Google Shape;7781;p8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2" name="Google Shape;7782;p8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3" name="Google Shape;7783;p8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4" name="Google Shape;7784;p8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5" name="Google Shape;7785;p8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6" name="Google Shape;7786;p8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7" name="Google Shape;7787;p8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8" name="Google Shape;7788;p8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9" name="Google Shape;7789;p8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0" name="Google Shape;7790;p8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1" name="Google Shape;7791;p8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2" name="Google Shape;7792;p8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3" name="Google Shape;7793;p8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4" name="Google Shape;7794;p8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5" name="Google Shape;7795;p8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6" name="Google Shape;7796;p8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7" name="Google Shape;7797;p8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8" name="Google Shape;7798;p8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9" name="Google Shape;7799;p8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0" name="Google Shape;7800;p8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1" name="Google Shape;7801;p8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2" name="Google Shape;7802;p8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3" name="Google Shape;7803;p8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4" name="Google Shape;7804;p8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5" name="Google Shape;7805;p8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6" name="Google Shape;7806;p8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7" name="Google Shape;7807;p8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8" name="Google Shape;7808;p8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9" name="Google Shape;7809;p8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0" name="Google Shape;7810;p8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1" name="Google Shape;7811;p8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2" name="Google Shape;7812;p8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3" name="Google Shape;7813;p8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4" name="Google Shape;7814;p8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5" name="Google Shape;7815;p8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6" name="Google Shape;7816;p8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7" name="Google Shape;7817;p8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8" name="Google Shape;7818;p8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9" name="Google Shape;7819;p8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0" name="Google Shape;7820;p8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1" name="Google Shape;7821;p8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2" name="Google Shape;7822;p8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3" name="Google Shape;7823;p8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4" name="Google Shape;7824;p8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5" name="Google Shape;7825;p8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6" name="Google Shape;7826;p8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7" name="Google Shape;7827;p8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8" name="Google Shape;7828;p8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9" name="Google Shape;7829;p8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0" name="Google Shape;7830;p8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1" name="Google Shape;7831;p8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2" name="Google Shape;7832;p8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3" name="Google Shape;7833;p8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4" name="Google Shape;7834;p8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5" name="Google Shape;7835;p8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6" name="Google Shape;7836;p8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7" name="Google Shape;7837;p8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8" name="Google Shape;7838;p8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9" name="Google Shape;7839;p8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0" name="Google Shape;7840;p8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1" name="Google Shape;7841;p8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2" name="Google Shape;7842;p8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3" name="Google Shape;7843;p8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4" name="Google Shape;7844;p8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5" name="Google Shape;7845;p8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6" name="Google Shape;7846;p8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7" name="Google Shape;7847;p8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8" name="Google Shape;7848;p8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9" name="Google Shape;7849;p8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0" name="Google Shape;7850;p8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1" name="Google Shape;7851;p8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2" name="Google Shape;7852;p8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3" name="Google Shape;7853;p8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4" name="Google Shape;7854;p8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5" name="Google Shape;7855;p8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6" name="Google Shape;7856;p8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7" name="Google Shape;7857;p8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8" name="Google Shape;7858;p8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9" name="Google Shape;7859;p8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0" name="Google Shape;7860;p8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1" name="Google Shape;7861;p8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2" name="Google Shape;7862;p8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3" name="Google Shape;7863;p8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4" name="Google Shape;7864;p8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5" name="Google Shape;7865;p8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6" name="Google Shape;7866;p8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7" name="Google Shape;7867;p8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8" name="Google Shape;7868;p8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9" name="Google Shape;7869;p8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0" name="Google Shape;7870;p8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1" name="Google Shape;7871;p8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2" name="Google Shape;7872;p8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3" name="Google Shape;7873;p8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4" name="Google Shape;7874;p8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5" name="Google Shape;7875;p8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6" name="Google Shape;7876;p8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7" name="Google Shape;7877;p8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8" name="Google Shape;7878;p8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9" name="Google Shape;7879;p8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0" name="Google Shape;7880;p8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1" name="Google Shape;7881;p8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2" name="Google Shape;7882;p8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3" name="Google Shape;7883;p8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4" name="Google Shape;7884;p8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5" name="Google Shape;7885;p8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6" name="Google Shape;7886;p8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7" name="Google Shape;7887;p8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8" name="Google Shape;7888;p8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9" name="Google Shape;7889;p8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0" name="Google Shape;7890;p8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1" name="Google Shape;7891;p8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2" name="Google Shape;7892;p8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3" name="Google Shape;7893;p8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4" name="Google Shape;7894;p8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5" name="Google Shape;7895;p8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6" name="Google Shape;7896;p8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7" name="Google Shape;7897;p8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8" name="Google Shape;7898;p8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9" name="Google Shape;7899;p8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0" name="Google Shape;7900;p8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1" name="Google Shape;7901;p8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2" name="Google Shape;7902;p8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3" name="Google Shape;7903;p8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4" name="Google Shape;7904;p8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5" name="Google Shape;7905;p8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6" name="Google Shape;7906;p8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7" name="Google Shape;7907;p8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8" name="Google Shape;7908;p8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9" name="Google Shape;7909;p8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0" name="Google Shape;7910;p8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1" name="Google Shape;7911;p8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2" name="Google Shape;7912;p8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3" name="Google Shape;7913;p8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4" name="Google Shape;7914;p8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5" name="Google Shape;7915;p8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6" name="Google Shape;7916;p8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7" name="Google Shape;7917;p8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8" name="Google Shape;7918;p8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9" name="Google Shape;7919;p8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0" name="Google Shape;7920;p8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1" name="Google Shape;7921;p8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2" name="Google Shape;7922;p8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3" name="Google Shape;7923;p8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4" name="Google Shape;7924;p8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5" name="Google Shape;7925;p8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6" name="Google Shape;7926;p8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7" name="Google Shape;7927;p8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8" name="Google Shape;7928;p8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9" name="Google Shape;7929;p8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0" name="Google Shape;7930;p8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1" name="Google Shape;7931;p8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2" name="Google Shape;7932;p8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3" name="Google Shape;7933;p8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4" name="Google Shape;7934;p8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5" name="Google Shape;7935;p8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6" name="Google Shape;7936;p8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7" name="Google Shape;7937;p8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8" name="Google Shape;7938;p8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9" name="Google Shape;7939;p8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0" name="Google Shape;7940;p8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1" name="Google Shape;7941;p8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2" name="Google Shape;7942;p8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3" name="Google Shape;7943;p8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4" name="Google Shape;7944;p8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5" name="Google Shape;7945;p8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6" name="Google Shape;7946;p8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7" name="Google Shape;7947;p8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8" name="Google Shape;7948;p8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9" name="Google Shape;7949;p8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0" name="Google Shape;7950;p8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1" name="Google Shape;7951;p8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2" name="Google Shape;7952;p8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3" name="Google Shape;7953;p8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4" name="Google Shape;7954;p8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5" name="Google Shape;7955;p8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6" name="Google Shape;7956;p8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7" name="Google Shape;7957;p8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8" name="Google Shape;7958;p8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9" name="Google Shape;7959;p8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0" name="Google Shape;7960;p8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1" name="Google Shape;7961;p8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2" name="Google Shape;7962;p8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3" name="Google Shape;7963;p8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4" name="Google Shape;7964;p8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5" name="Google Shape;7965;p8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6" name="Google Shape;7966;p8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7" name="Google Shape;7967;p8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8" name="Google Shape;7968;p8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9" name="Google Shape;7969;p8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0" name="Google Shape;7970;p8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1" name="Google Shape;7971;p8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2" name="Google Shape;7972;p8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3" name="Google Shape;7973;p8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4" name="Google Shape;7974;p8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5" name="Google Shape;7975;p8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6" name="Google Shape;7976;p8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7" name="Google Shape;7977;p8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8" name="Google Shape;7978;p8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9" name="Google Shape;7979;p8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0" name="Google Shape;7980;p8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1" name="Google Shape;7981;p8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2" name="Google Shape;7982;p8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3" name="Google Shape;7983;p8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4" name="Google Shape;7984;p8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5" name="Google Shape;7985;p8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6" name="Google Shape;7986;p8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7" name="Google Shape;7987;p8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8" name="Google Shape;7988;p8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9" name="Google Shape;7989;p8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0" name="Google Shape;7990;p8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1" name="Google Shape;7991;p8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2" name="Google Shape;7992;p8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3" name="Google Shape;7993;p8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4" name="Google Shape;7994;p8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5" name="Google Shape;7995;p8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6" name="Google Shape;7996;p8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7" name="Google Shape;7997;p8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8" name="Google Shape;7998;p8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9" name="Google Shape;7999;p8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0" name="Google Shape;8000;p8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1" name="Google Shape;8001;p8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2" name="Google Shape;8002;p8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3" name="Google Shape;8003;p8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4" name="Google Shape;8004;p8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5" name="Google Shape;8005;p8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6" name="Google Shape;8006;p8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7" name="Google Shape;8007;p8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8" name="Google Shape;8008;p8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9" name="Google Shape;8009;p8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0" name="Google Shape;8010;p8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1" name="Google Shape;8011;p8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2" name="Google Shape;8012;p8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3" name="Google Shape;8013;p8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4" name="Google Shape;8014;p8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5" name="Google Shape;8015;p8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6" name="Google Shape;8016;p8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7" name="Google Shape;8017;p8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8" name="Google Shape;8018;p8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9" name="Google Shape;8019;p8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0" name="Google Shape;8020;p8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1" name="Google Shape;8021;p8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2" name="Google Shape;8022;p8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3" name="Google Shape;8023;p8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4" name="Google Shape;8024;p8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5" name="Google Shape;8025;p8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6" name="Google Shape;8026;p8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7" name="Google Shape;8027;p8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8" name="Google Shape;8028;p8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9" name="Google Shape;8029;p8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0" name="Google Shape;8030;p8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1" name="Google Shape;8031;p8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2" name="Google Shape;8032;p8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3" name="Google Shape;8033;p8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4" name="Google Shape;8034;p8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5" name="Google Shape;8035;p8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6" name="Google Shape;8036;p8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7" name="Google Shape;8037;p8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8" name="Google Shape;8038;p8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9" name="Google Shape;8039;p8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0" name="Google Shape;8040;p8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1" name="Google Shape;8041;p8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2" name="Google Shape;8042;p8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3" name="Google Shape;8043;p8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4" name="Google Shape;8044;p8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5" name="Google Shape;8045;p8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6" name="Google Shape;8046;p8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7" name="Google Shape;8047;p8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8" name="Google Shape;8048;p8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9" name="Google Shape;8049;p8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0" name="Google Shape;8050;p8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1" name="Google Shape;8051;p8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2" name="Google Shape;8052;p8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3" name="Google Shape;8053;p8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4" name="Google Shape;8054;p8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5" name="Google Shape;8055;p8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6" name="Google Shape;8056;p8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7" name="Google Shape;8057;p8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8" name="Google Shape;8058;p8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9" name="Google Shape;8059;p8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0" name="Google Shape;8060;p8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1" name="Google Shape;8061;p8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2" name="Google Shape;8062;p8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3" name="Google Shape;8063;p8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4" name="Google Shape;8064;p8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5" name="Google Shape;8065;p8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6" name="Google Shape;8066;p8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7" name="Google Shape;8067;p8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8" name="Google Shape;8068;p8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9" name="Google Shape;8069;p8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0" name="Google Shape;8070;p8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1" name="Google Shape;8071;p8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2" name="Google Shape;8072;p8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3" name="Google Shape;8073;p8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4" name="Google Shape;8074;p8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5" name="Google Shape;8075;p8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6" name="Google Shape;8076;p8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7" name="Google Shape;8077;p8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8" name="Google Shape;8078;p8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9" name="Google Shape;8079;p8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0" name="Google Shape;8080;p8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1" name="Google Shape;8081;p8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2" name="Google Shape;8082;p8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3" name="Google Shape;8083;p8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4" name="Google Shape;8084;p8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5" name="Google Shape;8085;p8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6" name="Google Shape;8086;p8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7" name="Google Shape;8087;p8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8" name="Google Shape;8088;p8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9" name="Google Shape;8089;p8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0" name="Google Shape;8090;p8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1" name="Google Shape;8091;p8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2" name="Google Shape;8092;p8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3" name="Google Shape;8093;p8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4" name="Google Shape;8094;p8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5" name="Google Shape;8095;p8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6" name="Google Shape;8096;p8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7" name="Google Shape;8097;p8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8" name="Google Shape;8098;p8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9" name="Google Shape;8099;p8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0" name="Google Shape;8100;p8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1" name="Google Shape;8101;p8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2" name="Google Shape;8102;p8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3" name="Google Shape;8103;p8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4" name="Google Shape;8104;p8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5" name="Google Shape;8105;p8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6" name="Google Shape;8106;p8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7" name="Google Shape;8107;p8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8" name="Google Shape;8108;p8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9" name="Google Shape;8109;p8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0" name="Google Shape;8110;p8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1" name="Google Shape;8111;p8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2" name="Google Shape;8112;p8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3" name="Google Shape;8113;p8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4" name="Google Shape;8114;p8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5" name="Google Shape;8115;p8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6" name="Google Shape;8116;p8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7" name="Google Shape;8117;p8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8" name="Google Shape;8118;p8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9" name="Google Shape;8119;p8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0" name="Google Shape;8120;p8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1" name="Google Shape;8121;p8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2" name="Google Shape;8122;p8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3" name="Google Shape;8123;p8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4" name="Google Shape;8124;p8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5" name="Google Shape;8125;p8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6" name="Google Shape;8126;p8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7" name="Google Shape;8127;p8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8" name="Google Shape;8128;p8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9" name="Google Shape;8129;p8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0" name="Google Shape;8130;p8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1" name="Google Shape;8131;p8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2" name="Google Shape;8132;p8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3" name="Google Shape;8133;p8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4" name="Google Shape;8134;p8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5" name="Google Shape;8135;p8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6" name="Google Shape;8136;p8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7" name="Google Shape;8137;p8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8" name="Google Shape;8138;p8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9" name="Google Shape;8139;p8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0" name="Google Shape;8140;p8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1" name="Google Shape;8141;p8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2" name="Google Shape;8142;p8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3" name="Google Shape;8143;p8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4" name="Google Shape;8144;p8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5" name="Google Shape;8145;p8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6" name="Google Shape;8146;p8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7" name="Google Shape;8147;p8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8" name="Google Shape;8148;p8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9" name="Google Shape;8149;p8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0" name="Google Shape;8150;p8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1" name="Google Shape;8151;p8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2" name="Google Shape;8152;p8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3" name="Google Shape;8153;p8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4" name="Google Shape;8154;p8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5" name="Google Shape;8155;p8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6" name="Google Shape;8156;p8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7" name="Google Shape;8157;p8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8" name="Google Shape;8158;p8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9" name="Google Shape;8159;p8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0" name="Google Shape;8160;p8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1" name="Google Shape;8161;p8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2" name="Google Shape;8162;p8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3" name="Google Shape;8163;p8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4" name="Google Shape;8164;p8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5" name="Google Shape;8165;p8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6" name="Google Shape;8166;p8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7" name="Google Shape;8167;p8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8" name="Google Shape;8168;p8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9" name="Google Shape;8169;p8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0" name="Google Shape;8170;p8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1" name="Google Shape;8171;p8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2" name="Google Shape;8172;p8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3" name="Google Shape;8173;p8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4" name="Google Shape;8174;p8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5" name="Google Shape;8175;p8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6" name="Google Shape;8176;p8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7" name="Google Shape;8177;p8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8" name="Google Shape;8178;p8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9" name="Google Shape;8179;p8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0" name="Google Shape;8180;p8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1" name="Google Shape;8181;p8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2" name="Google Shape;8182;p8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3" name="Google Shape;8183;p8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4" name="Google Shape;8184;p8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5" name="Google Shape;8185;p8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6" name="Google Shape;8186;p8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7" name="Google Shape;8187;p8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8" name="Google Shape;8188;p8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9" name="Google Shape;8189;p8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0" name="Google Shape;8190;p8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1" name="Google Shape;8191;p8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2" name="Google Shape;8192;p8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3" name="Google Shape;8193;p8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4" name="Google Shape;8194;p8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5" name="Google Shape;8195;p8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6" name="Google Shape;8196;p8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7" name="Google Shape;8197;p8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8" name="Google Shape;8198;p8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9" name="Google Shape;8199;p8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0" name="Google Shape;8200;p8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1" name="Google Shape;8201;p8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2" name="Google Shape;8202;p8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3" name="Google Shape;8203;p8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4" name="Google Shape;8204;p8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5" name="Google Shape;8205;p8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6" name="Google Shape;8206;p8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7" name="Google Shape;8207;p8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8" name="Google Shape;8208;p8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9" name="Google Shape;8209;p8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0" name="Google Shape;8210;p8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1" name="Google Shape;8211;p8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2" name="Google Shape;8212;p8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3" name="Google Shape;8213;p8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4" name="Google Shape;8214;p8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5" name="Google Shape;8215;p8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6" name="Google Shape;8216;p8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7" name="Google Shape;8217;p8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8" name="Google Shape;8218;p8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9" name="Google Shape;8219;p8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0" name="Google Shape;8220;p8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1" name="Google Shape;8221;p8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2" name="Google Shape;8222;p8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3" name="Google Shape;8223;p8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4" name="Google Shape;8224;p8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5" name="Google Shape;8225;p8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6" name="Google Shape;8226;p8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7" name="Google Shape;8227;p8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8" name="Google Shape;8228;p8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9" name="Google Shape;8229;p8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0" name="Google Shape;8230;p8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1" name="Google Shape;8231;p8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2" name="Google Shape;8232;p8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3" name="Google Shape;8233;p8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4" name="Google Shape;8234;p8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5" name="Google Shape;8235;p8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6" name="Google Shape;8236;p8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7" name="Google Shape;8237;p8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8" name="Google Shape;8238;p8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9" name="Google Shape;8239;p8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0" name="Google Shape;8240;p8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1" name="Google Shape;8241;p8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2" name="Google Shape;8242;p8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3" name="Google Shape;8243;p8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4" name="Google Shape;8244;p8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5" name="Google Shape;8245;p8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6" name="Google Shape;8246;p8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7" name="Google Shape;8247;p8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8" name="Google Shape;8248;p8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9" name="Google Shape;8249;p8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0" name="Google Shape;8250;p8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1" name="Google Shape;8251;p8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2" name="Google Shape;8252;p8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3" name="Google Shape;8253;p8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4" name="Google Shape;8254;p8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5" name="Google Shape;8255;p8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6" name="Google Shape;8256;p8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7" name="Google Shape;8257;p8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8" name="Google Shape;8258;p8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9" name="Google Shape;8259;p8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0" name="Google Shape;8260;p8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1" name="Google Shape;8261;p8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2" name="Google Shape;8262;p8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3" name="Google Shape;8263;p8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4" name="Google Shape;8264;p8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5" name="Google Shape;8265;p8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6" name="Google Shape;8266;p8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7" name="Google Shape;8267;p8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8" name="Google Shape;8268;p8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9" name="Google Shape;8269;p8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0" name="Google Shape;8270;p8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1" name="Google Shape;8271;p8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2" name="Google Shape;8272;p8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3" name="Google Shape;8273;p8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4" name="Google Shape;8274;p8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5" name="Google Shape;8275;p8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6" name="Google Shape;8276;p8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7" name="Google Shape;8277;p8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8" name="Google Shape;8278;p8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9" name="Google Shape;8279;p8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0" name="Google Shape;8280;p8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1" name="Google Shape;8281;p8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2" name="Google Shape;8282;p8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3" name="Google Shape;8283;p8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4" name="Google Shape;8284;p8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5" name="Google Shape;8285;p8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6" name="Google Shape;8286;p8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7" name="Google Shape;8287;p8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8" name="Google Shape;8288;p8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9" name="Google Shape;8289;p8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0" name="Google Shape;8290;p8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1" name="Google Shape;8291;p8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2" name="Google Shape;8292;p8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3" name="Google Shape;8293;p8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4" name="Google Shape;8294;p8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5" name="Google Shape;8295;p8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6" name="Google Shape;8296;p8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7" name="Google Shape;8297;p8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8" name="Google Shape;8298;p8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9" name="Google Shape;8299;p8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0" name="Google Shape;8300;p8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1" name="Google Shape;8301;p8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2" name="Google Shape;8302;p8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3" name="Google Shape;8303;p8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4" name="Google Shape;8304;p8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5" name="Google Shape;8305;p8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6" name="Google Shape;8306;p8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7" name="Google Shape;8307;p8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8" name="Google Shape;8308;p8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9" name="Google Shape;8309;p8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0" name="Google Shape;8310;p8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1" name="Google Shape;8311;p8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2" name="Google Shape;8312;p8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3" name="Google Shape;8313;p8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4" name="Google Shape;8314;p8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5" name="Google Shape;8315;p8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6" name="Google Shape;8316;p8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7" name="Google Shape;8317;p8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8" name="Google Shape;8318;p8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9" name="Google Shape;8319;p8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0" name="Google Shape;8320;p8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1" name="Google Shape;8321;p8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2" name="Google Shape;8322;p8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3" name="Google Shape;8323;p8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4" name="Google Shape;8324;p8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5" name="Google Shape;8325;p8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6" name="Google Shape;8326;p8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7" name="Google Shape;8327;p8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8" name="Google Shape;8328;p8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9" name="Google Shape;8329;p8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0" name="Google Shape;8330;p8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1" name="Google Shape;8331;p8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2" name="Google Shape;8332;p8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3" name="Google Shape;8333;p8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4" name="Google Shape;8334;p8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5" name="Google Shape;8335;p8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6" name="Google Shape;8336;p8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7" name="Google Shape;8337;p8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8" name="Google Shape;8338;p8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9" name="Google Shape;8339;p8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0" name="Google Shape;8340;p8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1" name="Google Shape;8341;p8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2" name="Google Shape;8342;p8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3" name="Google Shape;8343;p8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4" name="Google Shape;8344;p8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5" name="Google Shape;8345;p8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6" name="Google Shape;8346;p8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7" name="Google Shape;8347;p8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8" name="Google Shape;8348;p8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9" name="Google Shape;8349;p8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0" name="Google Shape;8350;p8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1" name="Google Shape;8351;p8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2" name="Google Shape;8352;p8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3" name="Google Shape;8353;p8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4" name="Google Shape;8354;p8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5" name="Google Shape;8355;p8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6" name="Google Shape;8356;p8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7" name="Google Shape;8357;p8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8" name="Google Shape;8358;p8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9" name="Google Shape;8359;p8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0" name="Google Shape;8360;p8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1" name="Google Shape;8361;p8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2" name="Google Shape;8362;p8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3" name="Google Shape;8363;p8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4" name="Google Shape;8364;p8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5" name="Google Shape;8365;p8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6" name="Google Shape;8366;p8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7" name="Google Shape;8367;p8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8" name="Google Shape;8368;p8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9" name="Google Shape;8369;p8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0" name="Google Shape;8370;p8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1" name="Google Shape;8371;p8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2" name="Google Shape;8372;p8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3" name="Google Shape;8373;p8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4" name="Google Shape;8374;p8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5" name="Google Shape;8375;p8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6" name="Google Shape;8376;p8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7" name="Google Shape;8377;p8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8" name="Google Shape;8378;p8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9" name="Google Shape;8379;p8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0" name="Google Shape;8380;p8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1" name="Google Shape;8381;p8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2" name="Google Shape;8382;p8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3" name="Google Shape;8383;p8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4" name="Google Shape;8384;p8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5" name="Google Shape;8385;p8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6" name="Google Shape;8386;p8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7" name="Google Shape;8387;p8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8" name="Google Shape;8388;p8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9" name="Google Shape;8389;p8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0" name="Google Shape;8390;p8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1" name="Google Shape;8391;p8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2" name="Google Shape;8392;p8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3" name="Google Shape;8393;p8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4" name="Google Shape;8394;p8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5" name="Google Shape;8395;p8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6" name="Google Shape;8396;p8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7" name="Google Shape;8397;p8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8" name="Google Shape;8398;p8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9" name="Google Shape;8399;p8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0" name="Google Shape;8400;p8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1" name="Google Shape;8401;p8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2" name="Google Shape;8402;p8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3" name="Google Shape;8403;p8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4" name="Google Shape;8404;p8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5" name="Google Shape;8405;p8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6" name="Google Shape;8406;p8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7" name="Google Shape;8407;p8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8" name="Google Shape;8408;p8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9" name="Google Shape;8409;p8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0" name="Google Shape;8410;p8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1" name="Google Shape;8411;p8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2" name="Google Shape;8412;p8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3" name="Google Shape;8413;p8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4" name="Google Shape;8414;p8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5" name="Google Shape;8415;p8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6" name="Google Shape;8416;p8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7" name="Google Shape;8417;p8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8" name="Google Shape;8418;p8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9" name="Google Shape;8419;p8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0" name="Google Shape;8420;p8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1" name="Google Shape;8421;p8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2" name="Google Shape;8422;p8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3" name="Google Shape;8423;p8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4" name="Google Shape;8424;p8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5" name="Google Shape;8425;p8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6" name="Google Shape;8426;p8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7" name="Google Shape;8427;p8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8" name="Google Shape;8428;p8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9" name="Google Shape;8429;p8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0" name="Google Shape;8430;p8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1" name="Google Shape;8431;p8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2" name="Google Shape;8432;p8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3" name="Google Shape;8433;p8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4" name="Google Shape;8434;p8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5" name="Google Shape;8435;p8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6" name="Google Shape;8436;p8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7" name="Google Shape;8437;p8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8" name="Google Shape;8438;p8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9" name="Google Shape;8439;p8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0" name="Google Shape;8440;p8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1" name="Google Shape;8441;p8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2" name="Google Shape;8442;p8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3" name="Google Shape;8443;p8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4" name="Google Shape;8444;p8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5" name="Google Shape;8445;p8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6" name="Google Shape;8446;p8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7" name="Google Shape;8447;p8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8" name="Google Shape;8448;p8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9" name="Google Shape;8449;p8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0" name="Google Shape;8450;p8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1" name="Google Shape;8451;p8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2" name="Google Shape;8452;p8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3" name="Google Shape;8453;p8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4" name="Google Shape;8454;p8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5" name="Google Shape;8455;p8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6" name="Google Shape;8456;p8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7" name="Google Shape;8457;p8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8" name="Google Shape;8458;p8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9" name="Google Shape;8459;p8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0" name="Google Shape;8460;p8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1" name="Google Shape;8461;p8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2" name="Google Shape;8462;p8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3" name="Google Shape;8463;p8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4" name="Google Shape;8464;p8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5" name="Google Shape;8465;p8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6" name="Google Shape;8466;p8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7" name="Google Shape;8467;p8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8" name="Google Shape;8468;p8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9" name="Google Shape;8469;p8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0" name="Google Shape;8470;p8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1" name="Google Shape;8471;p8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2" name="Google Shape;8472;p8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3" name="Google Shape;8473;p8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4" name="Google Shape;8474;p8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5" name="Google Shape;8475;p8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6" name="Google Shape;8476;p8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7" name="Google Shape;8477;p8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8" name="Google Shape;8478;p8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9" name="Google Shape;8479;p8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0" name="Google Shape;8480;p8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1" name="Google Shape;8481;p8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2" name="Google Shape;8482;p8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3" name="Google Shape;8483;p8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4" name="Google Shape;8484;p8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5" name="Google Shape;8485;p8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6" name="Google Shape;8486;p8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7" name="Google Shape;8487;p8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8" name="Google Shape;8488;p8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9" name="Google Shape;8489;p8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0" name="Google Shape;8490;p8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1" name="Google Shape;8491;p8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2" name="Google Shape;8492;p8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3" name="Google Shape;8493;p8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4" name="Google Shape;8494;p8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5" name="Google Shape;8495;p8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6" name="Google Shape;8496;p8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7" name="Google Shape;8497;p8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8" name="Google Shape;8498;p8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9" name="Google Shape;8499;p8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0" name="Google Shape;8500;p8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1" name="Google Shape;8501;p8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2" name="Google Shape;8502;p8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3" name="Google Shape;8503;p8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4" name="Google Shape;8504;p8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5" name="Google Shape;8505;p8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6" name="Google Shape;8506;p8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7" name="Google Shape;8507;p8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8" name="Google Shape;8508;p8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9" name="Google Shape;8509;p8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0" name="Google Shape;8510;p8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1" name="Google Shape;8511;p8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2" name="Google Shape;8512;p8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3" name="Google Shape;8513;p8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4" name="Google Shape;8514;p8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5" name="Google Shape;8515;p8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6" name="Google Shape;8516;p8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7" name="Google Shape;8517;p8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8" name="Google Shape;8518;p8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9" name="Google Shape;8519;p8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0" name="Google Shape;8520;p8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1" name="Google Shape;8521;p8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2" name="Google Shape;8522;p8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3" name="Google Shape;8523;p8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4" name="Google Shape;8524;p8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5" name="Google Shape;8525;p8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6" name="Google Shape;8526;p8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7" name="Google Shape;8527;p8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8" name="Google Shape;8528;p8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9" name="Google Shape;8529;p8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0" name="Google Shape;8530;p8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1" name="Google Shape;8531;p8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2" name="Google Shape;8532;p8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3" name="Google Shape;8533;p8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4" name="Google Shape;8534;p8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5" name="Google Shape;8535;p8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6" name="Google Shape;8536;p8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7" name="Google Shape;8537;p8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8" name="Google Shape;8538;p8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9" name="Google Shape;8539;p8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0" name="Google Shape;8540;p8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1" name="Google Shape;8541;p8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2" name="Google Shape;8542;p8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3" name="Google Shape;8543;p8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4" name="Google Shape;8544;p8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5" name="Google Shape;8545;p8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6" name="Google Shape;8546;p8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7" name="Google Shape;8547;p8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8" name="Google Shape;8548;p8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9" name="Google Shape;8549;p8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0" name="Google Shape;8550;p8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1" name="Google Shape;8551;p8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2" name="Google Shape;8552;p8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3" name="Google Shape;8553;p8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4" name="Google Shape;8554;p8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5" name="Google Shape;8555;p8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6" name="Google Shape;8556;p8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7" name="Google Shape;8557;p8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8" name="Google Shape;8558;p8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9" name="Google Shape;8559;p8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0" name="Google Shape;8560;p8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1" name="Google Shape;8561;p8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2" name="Google Shape;8562;p8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3" name="Google Shape;8563;p8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4" name="Google Shape;8564;p8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5" name="Google Shape;8565;p8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6" name="Google Shape;8566;p8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7" name="Google Shape;8567;p8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8" name="Google Shape;8568;p8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9" name="Google Shape;8569;p8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0" name="Google Shape;8570;p8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1" name="Google Shape;8571;p8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2" name="Google Shape;8572;p8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3" name="Google Shape;8573;p8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4" name="Google Shape;8574;p8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5" name="Google Shape;8575;p8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6" name="Google Shape;8576;p8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7" name="Google Shape;8577;p8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8" name="Google Shape;8578;p8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9" name="Google Shape;8579;p8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0" name="Google Shape;8580;p8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1" name="Google Shape;8581;p8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2" name="Google Shape;8582;p8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3" name="Google Shape;8583;p8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4" name="Google Shape;8584;p8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5" name="Google Shape;8585;p8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6" name="Google Shape;8586;p8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7" name="Google Shape;8587;p8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8" name="Google Shape;8588;p8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9" name="Google Shape;8589;p8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0" name="Google Shape;8590;p8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1" name="Google Shape;8591;p8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2" name="Google Shape;8592;p8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3" name="Google Shape;8593;p8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4" name="Google Shape;8594;p8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5" name="Google Shape;8595;p8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6" name="Google Shape;8596;p8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7" name="Google Shape;8597;p8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8" name="Google Shape;8598;p8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9" name="Google Shape;8599;p8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0" name="Google Shape;8600;p8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1" name="Google Shape;8601;p8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2" name="Google Shape;8602;p8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3" name="Google Shape;8603;p8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4" name="Google Shape;8604;p8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5" name="Google Shape;8605;p8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6" name="Google Shape;8606;p8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7" name="Google Shape;8607;p8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8" name="Google Shape;8608;p8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9" name="Google Shape;8609;p8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0" name="Google Shape;8610;p8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1" name="Google Shape;8611;p8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2" name="Google Shape;8612;p8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3" name="Google Shape;8613;p8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4" name="Google Shape;8614;p8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5" name="Google Shape;8615;p8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6" name="Google Shape;8616;p8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7" name="Google Shape;8617;p8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8" name="Google Shape;8618;p8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9" name="Google Shape;8619;p8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0" name="Google Shape;8620;p8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1" name="Google Shape;8621;p8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2" name="Google Shape;8622;p8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3" name="Google Shape;8623;p8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4" name="Google Shape;8624;p8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5" name="Google Shape;8625;p8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6" name="Google Shape;8626;p8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7" name="Google Shape;8627;p8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8" name="Google Shape;8628;p8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9" name="Google Shape;8629;p8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0" name="Google Shape;8630;p8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1" name="Google Shape;8631;p8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2" name="Google Shape;8632;p8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3" name="Google Shape;8633;p8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4" name="Google Shape;8634;p8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5" name="Google Shape;8635;p8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6" name="Google Shape;8636;p8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7" name="Google Shape;8637;p8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8" name="Google Shape;8638;p8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9" name="Google Shape;8639;p8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0" name="Google Shape;8640;p8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1" name="Google Shape;8641;p8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2" name="Google Shape;8642;p8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3" name="Google Shape;8643;p8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4" name="Google Shape;8644;p8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5" name="Google Shape;8645;p8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6" name="Google Shape;8646;p8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7" name="Google Shape;8647;p8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8" name="Google Shape;8648;p8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9" name="Google Shape;8649;p8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0" name="Google Shape;8650;p8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1" name="Google Shape;8651;p8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2" name="Google Shape;8652;p8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3" name="Google Shape;8653;p8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4" name="Google Shape;8654;p8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5" name="Google Shape;8655;p8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6" name="Google Shape;8656;p8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7" name="Google Shape;8657;p8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8" name="Google Shape;8658;p8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9" name="Google Shape;8659;p8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0" name="Google Shape;8660;p8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1" name="Google Shape;8661;p8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2" name="Google Shape;8662;p8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3" name="Google Shape;8663;p8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4" name="Google Shape;8664;p8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5" name="Google Shape;8665;p8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6" name="Google Shape;8666;p8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7" name="Google Shape;8667;p8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8" name="Google Shape;8668;p8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9" name="Google Shape;8669;p8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0" name="Google Shape;8670;p8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1" name="Google Shape;8671;p8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2" name="Google Shape;8672;p8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3" name="Google Shape;8673;p8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4" name="Google Shape;8674;p8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5" name="Google Shape;8675;p8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6" name="Google Shape;8676;p8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7" name="Google Shape;8677;p8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8" name="Google Shape;8678;p8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9" name="Google Shape;8679;p8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0" name="Google Shape;8680;p8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1" name="Google Shape;8681;p8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2" name="Google Shape;8682;p8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3" name="Google Shape;8683;p8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4" name="Google Shape;8684;p8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5" name="Google Shape;8685;p8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6" name="Google Shape;8686;p8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7" name="Google Shape;8687;p8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8" name="Google Shape;8688;p8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9" name="Google Shape;8689;p8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0" name="Google Shape;8690;p8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1" name="Google Shape;8691;p8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2" name="Google Shape;8692;p8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3" name="Google Shape;8693;p8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4" name="Google Shape;8694;p8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5" name="Google Shape;8695;p8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6" name="Google Shape;8696;p8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7" name="Google Shape;8697;p8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8" name="Google Shape;8698;p8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9" name="Google Shape;8699;p8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0" name="Google Shape;8700;p8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1" name="Google Shape;8701;p8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2" name="Google Shape;8702;p8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3" name="Google Shape;8703;p8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4" name="Google Shape;8704;p8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5" name="Google Shape;8705;p8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6" name="Google Shape;8706;p8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7" name="Google Shape;8707;p8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8" name="Google Shape;8708;p8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9" name="Google Shape;8709;p8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0" name="Google Shape;8710;p8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1" name="Google Shape;8711;p8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2" name="Google Shape;8712;p8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3" name="Google Shape;8713;p8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4" name="Google Shape;8714;p8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5" name="Google Shape;8715;p8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6" name="Google Shape;8716;p8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7" name="Google Shape;8717;p8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8" name="Google Shape;8718;p8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9" name="Google Shape;8719;p8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0" name="Google Shape;8720;p8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1" name="Google Shape;8721;p8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2" name="Google Shape;8722;p8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3" name="Google Shape;8723;p8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4" name="Google Shape;8724;p8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5" name="Google Shape;8725;p8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6" name="Google Shape;8726;p8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7" name="Google Shape;8727;p8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8" name="Google Shape;8728;p8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9" name="Google Shape;8729;p8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0" name="Google Shape;8730;p8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1" name="Google Shape;8731;p8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2" name="Google Shape;8732;p8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3" name="Google Shape;8733;p8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4" name="Google Shape;8734;p8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5" name="Google Shape;8735;p8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6" name="Google Shape;8736;p8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7" name="Google Shape;8737;p8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8" name="Google Shape;8738;p8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9" name="Google Shape;8739;p8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0" name="Google Shape;8740;p8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1" name="Google Shape;8741;p8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2" name="Google Shape;8742;p8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3" name="Google Shape;8743;p8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4" name="Google Shape;8744;p8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5" name="Google Shape;8745;p8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6" name="Google Shape;8746;p8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7" name="Google Shape;8747;p8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8" name="Google Shape;8748;p8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9" name="Google Shape;8749;p8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0" name="Google Shape;8750;p8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1" name="Google Shape;8751;p8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2" name="Google Shape;8752;p8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3" name="Google Shape;8753;p8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4" name="Google Shape;8754;p8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5" name="Google Shape;8755;p8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6" name="Google Shape;8756;p8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7" name="Google Shape;8757;p8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58" name="Google Shape;8758;p8"/>
          <p:cNvSpPr/>
          <p:nvPr/>
        </p:nvSpPr>
        <p:spPr>
          <a:xfrm>
            <a:off x="394367" y="3964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5536982"/>
      </p:ext>
    </p:extLst>
  </p:cSld>
  <p:clrMapOvr>
    <a:masterClrMapping/>
  </p:clrMapOvr>
  <p:transition advClick="0" advTm="1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8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080411"/>
      </p:ext>
    </p:extLst>
  </p:cSld>
  <p:clrMapOvr>
    <a:masterClrMapping/>
  </p:clrMapOvr>
  <p:transition advClick="0" advTm="1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26" name="Google Shape;28526;p29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28527" name="Google Shape;28527;p29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28" name="Google Shape;28528;p29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29" name="Google Shape;28529;p29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0" name="Google Shape;28530;p29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1" name="Google Shape;28531;p29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2" name="Google Shape;28532;p29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3" name="Google Shape;28533;p29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4" name="Google Shape;28534;p29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5" name="Google Shape;28535;p29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6" name="Google Shape;28536;p29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7" name="Google Shape;28537;p29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8" name="Google Shape;28538;p29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9" name="Google Shape;28539;p29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0" name="Google Shape;28540;p29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1" name="Google Shape;28541;p29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2" name="Google Shape;28542;p29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3" name="Google Shape;28543;p29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4" name="Google Shape;28544;p29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5" name="Google Shape;28545;p29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6" name="Google Shape;28546;p29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7" name="Google Shape;28547;p29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8" name="Google Shape;28548;p29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9" name="Google Shape;28549;p29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0" name="Google Shape;28550;p29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1" name="Google Shape;28551;p29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2" name="Google Shape;28552;p29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3" name="Google Shape;28553;p29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4" name="Google Shape;28554;p29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5" name="Google Shape;28555;p29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6" name="Google Shape;28556;p29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7" name="Google Shape;28557;p29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8" name="Google Shape;28558;p29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9" name="Google Shape;28559;p29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0" name="Google Shape;28560;p29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1" name="Google Shape;28561;p29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2" name="Google Shape;28562;p29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3" name="Google Shape;28563;p29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4" name="Google Shape;28564;p29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5" name="Google Shape;28565;p29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6" name="Google Shape;28566;p29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7" name="Google Shape;28567;p29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8" name="Google Shape;28568;p29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9" name="Google Shape;28569;p29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0" name="Google Shape;28570;p29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1" name="Google Shape;28571;p29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2" name="Google Shape;28572;p29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3" name="Google Shape;28573;p29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4" name="Google Shape;28574;p29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5" name="Google Shape;28575;p29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6" name="Google Shape;28576;p29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7" name="Google Shape;28577;p29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8" name="Google Shape;28578;p29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9" name="Google Shape;28579;p29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0" name="Google Shape;28580;p29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1" name="Google Shape;28581;p29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2" name="Google Shape;28582;p29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3" name="Google Shape;28583;p29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4" name="Google Shape;28584;p29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5" name="Google Shape;28585;p29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6" name="Google Shape;28586;p29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7" name="Google Shape;28587;p29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8" name="Google Shape;28588;p29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9" name="Google Shape;28589;p29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0" name="Google Shape;28590;p29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1" name="Google Shape;28591;p29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2" name="Google Shape;28592;p29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3" name="Google Shape;28593;p29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4" name="Google Shape;28594;p29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5" name="Google Shape;28595;p29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6" name="Google Shape;28596;p29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7" name="Google Shape;28597;p29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8" name="Google Shape;28598;p29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9" name="Google Shape;28599;p29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0" name="Google Shape;28600;p29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1" name="Google Shape;28601;p29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2" name="Google Shape;28602;p29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3" name="Google Shape;28603;p29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4" name="Google Shape;28604;p29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5" name="Google Shape;28605;p29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6" name="Google Shape;28606;p29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7" name="Google Shape;28607;p29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8" name="Google Shape;28608;p29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9" name="Google Shape;28609;p29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0" name="Google Shape;28610;p29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1" name="Google Shape;28611;p29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2" name="Google Shape;28612;p29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3" name="Google Shape;28613;p29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4" name="Google Shape;28614;p29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5" name="Google Shape;28615;p29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6" name="Google Shape;28616;p29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7" name="Google Shape;28617;p29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8" name="Google Shape;28618;p29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9" name="Google Shape;28619;p29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0" name="Google Shape;28620;p29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1" name="Google Shape;28621;p29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2" name="Google Shape;28622;p29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3" name="Google Shape;28623;p29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4" name="Google Shape;28624;p29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5" name="Google Shape;28625;p29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6" name="Google Shape;28626;p29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7" name="Google Shape;28627;p29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8" name="Google Shape;28628;p29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9" name="Google Shape;28629;p29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0" name="Google Shape;28630;p29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1" name="Google Shape;28631;p29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2" name="Google Shape;28632;p29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3" name="Google Shape;28633;p29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4" name="Google Shape;28634;p29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5" name="Google Shape;28635;p29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6" name="Google Shape;28636;p29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7" name="Google Shape;28637;p29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8" name="Google Shape;28638;p29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9" name="Google Shape;28639;p29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0" name="Google Shape;28640;p29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1" name="Google Shape;28641;p29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2" name="Google Shape;28642;p29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3" name="Google Shape;28643;p29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4" name="Google Shape;28644;p29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5" name="Google Shape;28645;p29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6" name="Google Shape;28646;p29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7" name="Google Shape;28647;p29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8" name="Google Shape;28648;p29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9" name="Google Shape;28649;p29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0" name="Google Shape;28650;p29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1" name="Google Shape;28651;p29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2" name="Google Shape;28652;p29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3" name="Google Shape;28653;p29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4" name="Google Shape;28654;p29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5" name="Google Shape;28655;p29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6" name="Google Shape;28656;p29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7" name="Google Shape;28657;p29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8" name="Google Shape;28658;p29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9" name="Google Shape;28659;p29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0" name="Google Shape;28660;p29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1" name="Google Shape;28661;p29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2" name="Google Shape;28662;p29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3" name="Google Shape;28663;p29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4" name="Google Shape;28664;p29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5" name="Google Shape;28665;p29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6" name="Google Shape;28666;p29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7" name="Google Shape;28667;p29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8" name="Google Shape;28668;p29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9" name="Google Shape;28669;p29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0" name="Google Shape;28670;p29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1" name="Google Shape;28671;p29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2" name="Google Shape;28672;p29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3" name="Google Shape;28673;p29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4" name="Google Shape;28674;p29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5" name="Google Shape;28675;p29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6" name="Google Shape;28676;p29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7" name="Google Shape;28677;p29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8" name="Google Shape;28678;p29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9" name="Google Shape;28679;p29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0" name="Google Shape;28680;p29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1" name="Google Shape;28681;p29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2" name="Google Shape;28682;p29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3" name="Google Shape;28683;p29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4" name="Google Shape;28684;p29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5" name="Google Shape;28685;p29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6" name="Google Shape;28686;p29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7" name="Google Shape;28687;p29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8" name="Google Shape;28688;p29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9" name="Google Shape;28689;p29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0" name="Google Shape;28690;p29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1" name="Google Shape;28691;p29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2" name="Google Shape;28692;p29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3" name="Google Shape;28693;p29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4" name="Google Shape;28694;p29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5" name="Google Shape;28695;p29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6" name="Google Shape;28696;p29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7" name="Google Shape;28697;p29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8" name="Google Shape;28698;p29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9" name="Google Shape;28699;p29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0" name="Google Shape;28700;p29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1" name="Google Shape;28701;p29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2" name="Google Shape;28702;p29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3" name="Google Shape;28703;p29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4" name="Google Shape;28704;p29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5" name="Google Shape;28705;p29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6" name="Google Shape;28706;p29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7" name="Google Shape;28707;p29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8" name="Google Shape;28708;p29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9" name="Google Shape;28709;p29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0" name="Google Shape;28710;p29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1" name="Google Shape;28711;p29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2" name="Google Shape;28712;p29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3" name="Google Shape;28713;p29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4" name="Google Shape;28714;p29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5" name="Google Shape;28715;p29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6" name="Google Shape;28716;p29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7" name="Google Shape;28717;p29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8" name="Google Shape;28718;p29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9" name="Google Shape;28719;p29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0" name="Google Shape;28720;p29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1" name="Google Shape;28721;p29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2" name="Google Shape;28722;p29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3" name="Google Shape;28723;p29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4" name="Google Shape;28724;p29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5" name="Google Shape;28725;p29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6" name="Google Shape;28726;p29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7" name="Google Shape;28727;p29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8" name="Google Shape;28728;p29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9" name="Google Shape;28729;p29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0" name="Google Shape;28730;p29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1" name="Google Shape;28731;p29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2" name="Google Shape;28732;p29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3" name="Google Shape;28733;p29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4" name="Google Shape;28734;p29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5" name="Google Shape;28735;p29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6" name="Google Shape;28736;p29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7" name="Google Shape;28737;p29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8" name="Google Shape;28738;p29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9" name="Google Shape;28739;p29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0" name="Google Shape;28740;p29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1" name="Google Shape;28741;p29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2" name="Google Shape;28742;p29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3" name="Google Shape;28743;p29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4" name="Google Shape;28744;p29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5" name="Google Shape;28745;p29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6" name="Google Shape;28746;p29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7" name="Google Shape;28747;p29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8" name="Google Shape;28748;p29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9" name="Google Shape;28749;p29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0" name="Google Shape;28750;p29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1" name="Google Shape;28751;p29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2" name="Google Shape;28752;p29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3" name="Google Shape;28753;p29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4" name="Google Shape;28754;p29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5" name="Google Shape;28755;p29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6" name="Google Shape;28756;p29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7" name="Google Shape;28757;p29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8" name="Google Shape;28758;p29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9" name="Google Shape;28759;p29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0" name="Google Shape;28760;p29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1" name="Google Shape;28761;p29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2" name="Google Shape;28762;p29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3" name="Google Shape;28763;p29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4" name="Google Shape;28764;p29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5" name="Google Shape;28765;p29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6" name="Google Shape;28766;p29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7" name="Google Shape;28767;p29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8" name="Google Shape;28768;p29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9" name="Google Shape;28769;p29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0" name="Google Shape;28770;p29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1" name="Google Shape;28771;p29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2" name="Google Shape;28772;p29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3" name="Google Shape;28773;p29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4" name="Google Shape;28774;p29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5" name="Google Shape;28775;p29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6" name="Google Shape;28776;p29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7" name="Google Shape;28777;p29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8" name="Google Shape;28778;p29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9" name="Google Shape;28779;p29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0" name="Google Shape;28780;p29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1" name="Google Shape;28781;p29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2" name="Google Shape;28782;p29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3" name="Google Shape;28783;p29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4" name="Google Shape;28784;p29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5" name="Google Shape;28785;p29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6" name="Google Shape;28786;p29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7" name="Google Shape;28787;p29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8" name="Google Shape;28788;p29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9" name="Google Shape;28789;p29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0" name="Google Shape;28790;p29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1" name="Google Shape;28791;p29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2" name="Google Shape;28792;p29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3" name="Google Shape;28793;p29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4" name="Google Shape;28794;p29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5" name="Google Shape;28795;p29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6" name="Google Shape;28796;p29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7" name="Google Shape;28797;p29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8" name="Google Shape;28798;p29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9" name="Google Shape;28799;p29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0" name="Google Shape;28800;p29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1" name="Google Shape;28801;p29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2" name="Google Shape;28802;p29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3" name="Google Shape;28803;p29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4" name="Google Shape;28804;p29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5" name="Google Shape;28805;p29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6" name="Google Shape;28806;p29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7" name="Google Shape;28807;p29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8" name="Google Shape;28808;p29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9" name="Google Shape;28809;p29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0" name="Google Shape;28810;p29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1" name="Google Shape;28811;p29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2" name="Google Shape;28812;p29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3" name="Google Shape;28813;p29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4" name="Google Shape;28814;p29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5" name="Google Shape;28815;p29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6" name="Google Shape;28816;p29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7" name="Google Shape;28817;p29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8" name="Google Shape;28818;p29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9" name="Google Shape;28819;p29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0" name="Google Shape;28820;p29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1" name="Google Shape;28821;p29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2" name="Google Shape;28822;p29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3" name="Google Shape;28823;p29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4" name="Google Shape;28824;p29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5" name="Google Shape;28825;p29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6" name="Google Shape;28826;p29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7" name="Google Shape;28827;p29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8" name="Google Shape;28828;p29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9" name="Google Shape;28829;p29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0" name="Google Shape;28830;p29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1" name="Google Shape;28831;p29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2" name="Google Shape;28832;p29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3" name="Google Shape;28833;p29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4" name="Google Shape;28834;p29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5" name="Google Shape;28835;p29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6" name="Google Shape;28836;p29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7" name="Google Shape;28837;p29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8" name="Google Shape;28838;p29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9" name="Google Shape;28839;p29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0" name="Google Shape;28840;p29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1" name="Google Shape;28841;p29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2" name="Google Shape;28842;p29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3" name="Google Shape;28843;p29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4" name="Google Shape;28844;p29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5" name="Google Shape;28845;p29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6" name="Google Shape;28846;p29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7" name="Google Shape;28847;p29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8" name="Google Shape;28848;p29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9" name="Google Shape;28849;p29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0" name="Google Shape;28850;p29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1" name="Google Shape;28851;p29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2" name="Google Shape;28852;p29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3" name="Google Shape;28853;p29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4" name="Google Shape;28854;p29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5" name="Google Shape;28855;p29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6" name="Google Shape;28856;p29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7" name="Google Shape;28857;p29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8" name="Google Shape;28858;p29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9" name="Google Shape;28859;p29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0" name="Google Shape;28860;p29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1" name="Google Shape;28861;p29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2" name="Google Shape;28862;p29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3" name="Google Shape;28863;p29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4" name="Google Shape;28864;p29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5" name="Google Shape;28865;p29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6" name="Google Shape;28866;p29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7" name="Google Shape;28867;p29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8" name="Google Shape;28868;p29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9" name="Google Shape;28869;p29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0" name="Google Shape;28870;p29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1" name="Google Shape;28871;p29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2" name="Google Shape;28872;p29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3" name="Google Shape;28873;p29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4" name="Google Shape;28874;p29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5" name="Google Shape;28875;p29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6" name="Google Shape;28876;p29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7" name="Google Shape;28877;p29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8" name="Google Shape;28878;p29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9" name="Google Shape;28879;p29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0" name="Google Shape;28880;p29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1" name="Google Shape;28881;p29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2" name="Google Shape;28882;p29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3" name="Google Shape;28883;p29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4" name="Google Shape;28884;p29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5" name="Google Shape;28885;p29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6" name="Google Shape;28886;p29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7" name="Google Shape;28887;p29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8" name="Google Shape;28888;p29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9" name="Google Shape;28889;p29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0" name="Google Shape;28890;p29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1" name="Google Shape;28891;p29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2" name="Google Shape;28892;p29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3" name="Google Shape;28893;p29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4" name="Google Shape;28894;p29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5" name="Google Shape;28895;p29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6" name="Google Shape;28896;p29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7" name="Google Shape;28897;p29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8" name="Google Shape;28898;p29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9" name="Google Shape;28899;p29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0" name="Google Shape;28900;p29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1" name="Google Shape;28901;p29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2" name="Google Shape;28902;p29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3" name="Google Shape;28903;p29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4" name="Google Shape;28904;p29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5" name="Google Shape;28905;p29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6" name="Google Shape;28906;p29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7" name="Google Shape;28907;p29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8" name="Google Shape;28908;p29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9" name="Google Shape;28909;p29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0" name="Google Shape;28910;p29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1" name="Google Shape;28911;p29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2" name="Google Shape;28912;p29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3" name="Google Shape;28913;p29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4" name="Google Shape;28914;p29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5" name="Google Shape;28915;p29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6" name="Google Shape;28916;p29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7" name="Google Shape;28917;p29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8" name="Google Shape;28918;p29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9" name="Google Shape;28919;p29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0" name="Google Shape;28920;p29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1" name="Google Shape;28921;p29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2" name="Google Shape;28922;p29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3" name="Google Shape;28923;p29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4" name="Google Shape;28924;p29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5" name="Google Shape;28925;p29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6" name="Google Shape;28926;p29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7" name="Google Shape;28927;p29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8" name="Google Shape;28928;p29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9" name="Google Shape;28929;p29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0" name="Google Shape;28930;p29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1" name="Google Shape;28931;p29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2" name="Google Shape;28932;p29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3" name="Google Shape;28933;p29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4" name="Google Shape;28934;p29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5" name="Google Shape;28935;p29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6" name="Google Shape;28936;p29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7" name="Google Shape;28937;p29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8" name="Google Shape;28938;p29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9" name="Google Shape;28939;p29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0" name="Google Shape;28940;p29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1" name="Google Shape;28941;p29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2" name="Google Shape;28942;p29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3" name="Google Shape;28943;p29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4" name="Google Shape;28944;p29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5" name="Google Shape;28945;p29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6" name="Google Shape;28946;p29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7" name="Google Shape;28947;p29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8" name="Google Shape;28948;p29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9" name="Google Shape;28949;p29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0" name="Google Shape;28950;p29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1" name="Google Shape;28951;p29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2" name="Google Shape;28952;p29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3" name="Google Shape;28953;p29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4" name="Google Shape;28954;p29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5" name="Google Shape;28955;p29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6" name="Google Shape;28956;p29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7" name="Google Shape;28957;p29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8" name="Google Shape;28958;p29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9" name="Google Shape;28959;p29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0" name="Google Shape;28960;p29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1" name="Google Shape;28961;p29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2" name="Google Shape;28962;p29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3" name="Google Shape;28963;p29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4" name="Google Shape;28964;p29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5" name="Google Shape;28965;p29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6" name="Google Shape;28966;p29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7" name="Google Shape;28967;p29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8" name="Google Shape;28968;p29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9" name="Google Shape;28969;p29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0" name="Google Shape;28970;p29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1" name="Google Shape;28971;p29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2" name="Google Shape;28972;p29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3" name="Google Shape;28973;p29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4" name="Google Shape;28974;p29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5" name="Google Shape;28975;p29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6" name="Google Shape;28976;p29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7" name="Google Shape;28977;p29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8" name="Google Shape;28978;p29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9" name="Google Shape;28979;p29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0" name="Google Shape;28980;p29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1" name="Google Shape;28981;p29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2" name="Google Shape;28982;p29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3" name="Google Shape;28983;p29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4" name="Google Shape;28984;p29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5" name="Google Shape;28985;p29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6" name="Google Shape;28986;p29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7" name="Google Shape;28987;p29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8" name="Google Shape;28988;p29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9" name="Google Shape;28989;p29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0" name="Google Shape;28990;p29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1" name="Google Shape;28991;p29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2" name="Google Shape;28992;p29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3" name="Google Shape;28993;p29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4" name="Google Shape;28994;p29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5" name="Google Shape;28995;p29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6" name="Google Shape;28996;p29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7" name="Google Shape;28997;p29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8" name="Google Shape;28998;p29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9" name="Google Shape;28999;p29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0" name="Google Shape;29000;p29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1" name="Google Shape;29001;p29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2" name="Google Shape;29002;p29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3" name="Google Shape;29003;p29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4" name="Google Shape;29004;p29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5" name="Google Shape;29005;p29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6" name="Google Shape;29006;p29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7" name="Google Shape;29007;p29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8" name="Google Shape;29008;p29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9" name="Google Shape;29009;p29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0" name="Google Shape;29010;p29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1" name="Google Shape;29011;p29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2" name="Google Shape;29012;p29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3" name="Google Shape;29013;p29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4" name="Google Shape;29014;p29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5" name="Google Shape;29015;p29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6" name="Google Shape;29016;p29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7" name="Google Shape;29017;p29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8" name="Google Shape;29018;p29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9" name="Google Shape;29019;p29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0" name="Google Shape;29020;p29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1" name="Google Shape;29021;p29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2" name="Google Shape;29022;p29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3" name="Google Shape;29023;p29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4" name="Google Shape;29024;p29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5" name="Google Shape;29025;p29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6" name="Google Shape;29026;p29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7" name="Google Shape;29027;p29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8" name="Google Shape;29028;p29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9" name="Google Shape;29029;p29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0" name="Google Shape;29030;p29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1" name="Google Shape;29031;p29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2" name="Google Shape;29032;p29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3" name="Google Shape;29033;p29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4" name="Google Shape;29034;p29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5" name="Google Shape;29035;p29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6" name="Google Shape;29036;p29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7" name="Google Shape;29037;p29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8" name="Google Shape;29038;p29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9" name="Google Shape;29039;p29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0" name="Google Shape;29040;p29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1" name="Google Shape;29041;p29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2" name="Google Shape;29042;p29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3" name="Google Shape;29043;p29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4" name="Google Shape;29044;p29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5" name="Google Shape;29045;p29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6" name="Google Shape;29046;p29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7" name="Google Shape;29047;p29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8" name="Google Shape;29048;p29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9" name="Google Shape;29049;p29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0" name="Google Shape;29050;p29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1" name="Google Shape;29051;p29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2" name="Google Shape;29052;p29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3" name="Google Shape;29053;p29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4" name="Google Shape;29054;p29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5" name="Google Shape;29055;p29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6" name="Google Shape;29056;p29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7" name="Google Shape;29057;p29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8" name="Google Shape;29058;p29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9" name="Google Shape;29059;p29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0" name="Google Shape;29060;p29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1" name="Google Shape;29061;p29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2" name="Google Shape;29062;p29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3" name="Google Shape;29063;p29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4" name="Google Shape;29064;p29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5" name="Google Shape;29065;p29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6" name="Google Shape;29066;p29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7" name="Google Shape;29067;p29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8" name="Google Shape;29068;p29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9" name="Google Shape;29069;p29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0" name="Google Shape;29070;p29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1" name="Google Shape;29071;p29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2" name="Google Shape;29072;p29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3" name="Google Shape;29073;p29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4" name="Google Shape;29074;p29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5" name="Google Shape;29075;p29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6" name="Google Shape;29076;p29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7" name="Google Shape;29077;p29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8" name="Google Shape;29078;p29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9" name="Google Shape;29079;p29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0" name="Google Shape;29080;p29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1" name="Google Shape;29081;p29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2" name="Google Shape;29082;p29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3" name="Google Shape;29083;p29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4" name="Google Shape;29084;p29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5" name="Google Shape;29085;p29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6" name="Google Shape;29086;p29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7" name="Google Shape;29087;p29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8" name="Google Shape;29088;p29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9" name="Google Shape;29089;p29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0" name="Google Shape;29090;p29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1" name="Google Shape;29091;p29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2" name="Google Shape;29092;p29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3" name="Google Shape;29093;p29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4" name="Google Shape;29094;p29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5" name="Google Shape;29095;p29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6" name="Google Shape;29096;p29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7" name="Google Shape;29097;p29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8" name="Google Shape;29098;p29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9" name="Google Shape;29099;p29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0" name="Google Shape;29100;p29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1" name="Google Shape;29101;p29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2" name="Google Shape;29102;p29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3" name="Google Shape;29103;p29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4" name="Google Shape;29104;p29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5" name="Google Shape;29105;p29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6" name="Google Shape;29106;p29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7" name="Google Shape;29107;p29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8" name="Google Shape;29108;p29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9" name="Google Shape;29109;p29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0" name="Google Shape;29110;p29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1" name="Google Shape;29111;p29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2" name="Google Shape;29112;p29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3" name="Google Shape;29113;p29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4" name="Google Shape;29114;p29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5" name="Google Shape;29115;p29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6" name="Google Shape;29116;p29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7" name="Google Shape;29117;p29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8" name="Google Shape;29118;p29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9" name="Google Shape;29119;p29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0" name="Google Shape;29120;p29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1" name="Google Shape;29121;p29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2" name="Google Shape;29122;p29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3" name="Google Shape;29123;p29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4" name="Google Shape;29124;p29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5" name="Google Shape;29125;p29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6" name="Google Shape;29126;p29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7" name="Google Shape;29127;p29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8" name="Google Shape;29128;p29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9" name="Google Shape;29129;p29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0" name="Google Shape;29130;p29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1" name="Google Shape;29131;p29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2" name="Google Shape;29132;p29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3" name="Google Shape;29133;p29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4" name="Google Shape;29134;p29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5" name="Google Shape;29135;p29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6" name="Google Shape;29136;p29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7" name="Google Shape;29137;p29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8" name="Google Shape;29138;p29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9" name="Google Shape;29139;p29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0" name="Google Shape;29140;p29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1" name="Google Shape;29141;p29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2" name="Google Shape;29142;p29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3" name="Google Shape;29143;p29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4" name="Google Shape;29144;p29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5" name="Google Shape;29145;p29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6" name="Google Shape;29146;p29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7" name="Google Shape;29147;p29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8" name="Google Shape;29148;p29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9" name="Google Shape;29149;p29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0" name="Google Shape;29150;p29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1" name="Google Shape;29151;p29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2" name="Google Shape;29152;p29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3" name="Google Shape;29153;p29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4" name="Google Shape;29154;p29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5" name="Google Shape;29155;p29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6" name="Google Shape;29156;p29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7" name="Google Shape;29157;p29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8" name="Google Shape;29158;p29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9" name="Google Shape;29159;p29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0" name="Google Shape;29160;p29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1" name="Google Shape;29161;p29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2" name="Google Shape;29162;p29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3" name="Google Shape;29163;p29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4" name="Google Shape;29164;p29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5" name="Google Shape;29165;p29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6" name="Google Shape;29166;p29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7" name="Google Shape;29167;p29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8" name="Google Shape;29168;p29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9" name="Google Shape;29169;p29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0" name="Google Shape;29170;p29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1" name="Google Shape;29171;p29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2" name="Google Shape;29172;p29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3" name="Google Shape;29173;p29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4" name="Google Shape;29174;p29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5" name="Google Shape;29175;p29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6" name="Google Shape;29176;p29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7" name="Google Shape;29177;p29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8" name="Google Shape;29178;p29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9" name="Google Shape;29179;p29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0" name="Google Shape;29180;p29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1" name="Google Shape;29181;p29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2" name="Google Shape;29182;p29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3" name="Google Shape;29183;p29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4" name="Google Shape;29184;p29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5" name="Google Shape;29185;p29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6" name="Google Shape;29186;p29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7" name="Google Shape;29187;p29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8" name="Google Shape;29188;p29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9" name="Google Shape;29189;p29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0" name="Google Shape;29190;p29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1" name="Google Shape;29191;p29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2" name="Google Shape;29192;p29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3" name="Google Shape;29193;p29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4" name="Google Shape;29194;p29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5" name="Google Shape;29195;p29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6" name="Google Shape;29196;p29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7" name="Google Shape;29197;p29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8" name="Google Shape;29198;p29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9" name="Google Shape;29199;p29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0" name="Google Shape;29200;p29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1" name="Google Shape;29201;p29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2" name="Google Shape;29202;p29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3" name="Google Shape;29203;p29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4" name="Google Shape;29204;p29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5" name="Google Shape;29205;p29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6" name="Google Shape;29206;p29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7" name="Google Shape;29207;p29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8" name="Google Shape;29208;p29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9" name="Google Shape;29209;p29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0" name="Google Shape;29210;p29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1" name="Google Shape;29211;p29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2" name="Google Shape;29212;p29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3" name="Google Shape;29213;p29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4" name="Google Shape;29214;p29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5" name="Google Shape;29215;p29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6" name="Google Shape;29216;p29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7" name="Google Shape;29217;p29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8" name="Google Shape;29218;p29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9" name="Google Shape;29219;p29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0" name="Google Shape;29220;p29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1" name="Google Shape;29221;p29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2" name="Google Shape;29222;p29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3" name="Google Shape;29223;p29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4" name="Google Shape;29224;p29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5" name="Google Shape;29225;p29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6" name="Google Shape;29226;p29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7" name="Google Shape;29227;p29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8" name="Google Shape;29228;p29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9" name="Google Shape;29229;p29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0" name="Google Shape;29230;p29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1" name="Google Shape;29231;p29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2" name="Google Shape;29232;p29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3" name="Google Shape;29233;p29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4" name="Google Shape;29234;p29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5" name="Google Shape;29235;p29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6" name="Google Shape;29236;p29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7" name="Google Shape;29237;p29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8" name="Google Shape;29238;p29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9" name="Google Shape;29239;p29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0" name="Google Shape;29240;p29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1" name="Google Shape;29241;p29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2" name="Google Shape;29242;p29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3" name="Google Shape;29243;p29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4" name="Google Shape;29244;p29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5" name="Google Shape;29245;p29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6" name="Google Shape;29246;p29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7" name="Google Shape;29247;p29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8" name="Google Shape;29248;p29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9" name="Google Shape;29249;p29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0" name="Google Shape;29250;p29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1" name="Google Shape;29251;p29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2" name="Google Shape;29252;p29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3" name="Google Shape;29253;p29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4" name="Google Shape;29254;p29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5" name="Google Shape;29255;p29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6" name="Google Shape;29256;p29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7" name="Google Shape;29257;p29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8" name="Google Shape;29258;p29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9" name="Google Shape;29259;p29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0" name="Google Shape;29260;p29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1" name="Google Shape;29261;p29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2" name="Google Shape;29262;p29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3" name="Google Shape;29263;p29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4" name="Google Shape;29264;p29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5" name="Google Shape;29265;p29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6" name="Google Shape;29266;p29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7" name="Google Shape;29267;p29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8" name="Google Shape;29268;p29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9" name="Google Shape;29269;p29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0" name="Google Shape;29270;p29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1" name="Google Shape;29271;p29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2" name="Google Shape;29272;p29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3" name="Google Shape;29273;p29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4" name="Google Shape;29274;p29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5" name="Google Shape;29275;p29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6" name="Google Shape;29276;p29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7" name="Google Shape;29277;p29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8" name="Google Shape;29278;p29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9" name="Google Shape;29279;p29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0" name="Google Shape;29280;p29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1" name="Google Shape;29281;p29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2" name="Google Shape;29282;p29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3" name="Google Shape;29283;p29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4" name="Google Shape;29284;p29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5" name="Google Shape;29285;p29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6" name="Google Shape;29286;p29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7" name="Google Shape;29287;p29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8" name="Google Shape;29288;p29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9" name="Google Shape;29289;p29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0" name="Google Shape;29290;p29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1" name="Google Shape;29291;p29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2" name="Google Shape;29292;p29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3" name="Google Shape;29293;p29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4" name="Google Shape;29294;p29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5" name="Google Shape;29295;p29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6" name="Google Shape;29296;p29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7" name="Google Shape;29297;p29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8" name="Google Shape;29298;p29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9" name="Google Shape;29299;p29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0" name="Google Shape;29300;p29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1" name="Google Shape;29301;p29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2" name="Google Shape;29302;p29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3" name="Google Shape;29303;p29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4" name="Google Shape;29304;p29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5" name="Google Shape;29305;p29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6" name="Google Shape;29306;p29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7" name="Google Shape;29307;p29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8" name="Google Shape;29308;p29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9" name="Google Shape;29309;p29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0" name="Google Shape;29310;p29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1" name="Google Shape;29311;p29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2" name="Google Shape;29312;p29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3" name="Google Shape;29313;p29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4" name="Google Shape;29314;p29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5" name="Google Shape;29315;p29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6" name="Google Shape;29316;p29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7" name="Google Shape;29317;p29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8" name="Google Shape;29318;p29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9" name="Google Shape;29319;p29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0" name="Google Shape;29320;p29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1" name="Google Shape;29321;p29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2" name="Google Shape;29322;p29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3" name="Google Shape;29323;p29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4" name="Google Shape;29324;p29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5" name="Google Shape;29325;p29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6" name="Google Shape;29326;p29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7" name="Google Shape;29327;p29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8" name="Google Shape;29328;p29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9" name="Google Shape;29329;p29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0" name="Google Shape;29330;p29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1" name="Google Shape;29331;p29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2" name="Google Shape;29332;p29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3" name="Google Shape;29333;p29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4" name="Google Shape;29334;p29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5" name="Google Shape;29335;p29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6" name="Google Shape;29336;p29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7" name="Google Shape;29337;p29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8" name="Google Shape;29338;p29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9" name="Google Shape;29339;p29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0" name="Google Shape;29340;p29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1" name="Google Shape;29341;p29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2" name="Google Shape;29342;p29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3" name="Google Shape;29343;p29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4" name="Google Shape;29344;p29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5" name="Google Shape;29345;p29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6" name="Google Shape;29346;p29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7" name="Google Shape;29347;p29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8" name="Google Shape;29348;p29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9" name="Google Shape;29349;p29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0" name="Google Shape;29350;p29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1" name="Google Shape;29351;p29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2" name="Google Shape;29352;p29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3" name="Google Shape;29353;p29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4" name="Google Shape;29354;p29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5" name="Google Shape;29355;p29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6" name="Google Shape;29356;p29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7" name="Google Shape;29357;p29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8" name="Google Shape;29358;p29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9" name="Google Shape;29359;p29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0" name="Google Shape;29360;p29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1" name="Google Shape;29361;p29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2" name="Google Shape;29362;p29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3" name="Google Shape;29363;p29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4" name="Google Shape;29364;p29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5" name="Google Shape;29365;p29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6" name="Google Shape;29366;p29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7" name="Google Shape;29367;p29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8" name="Google Shape;29368;p29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9" name="Google Shape;29369;p29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0" name="Google Shape;29370;p29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1" name="Google Shape;29371;p29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2" name="Google Shape;29372;p29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3" name="Google Shape;29373;p29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4" name="Google Shape;29374;p29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5" name="Google Shape;29375;p29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6" name="Google Shape;29376;p29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7" name="Google Shape;29377;p29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8" name="Google Shape;29378;p29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9" name="Google Shape;29379;p29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0" name="Google Shape;29380;p29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1" name="Google Shape;29381;p29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2" name="Google Shape;29382;p29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3" name="Google Shape;29383;p29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4" name="Google Shape;29384;p29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5" name="Google Shape;29385;p29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6" name="Google Shape;29386;p29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7" name="Google Shape;29387;p29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8" name="Google Shape;29388;p29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9" name="Google Shape;29389;p29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0" name="Google Shape;29390;p29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1" name="Google Shape;29391;p29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2" name="Google Shape;29392;p29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3" name="Google Shape;29393;p29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4" name="Google Shape;29394;p29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5" name="Google Shape;29395;p29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6" name="Google Shape;29396;p29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7" name="Google Shape;29397;p29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8" name="Google Shape;29398;p29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9" name="Google Shape;29399;p29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0" name="Google Shape;29400;p29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1" name="Google Shape;29401;p29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2" name="Google Shape;29402;p29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3" name="Google Shape;29403;p29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4" name="Google Shape;29404;p29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5" name="Google Shape;29405;p29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6" name="Google Shape;29406;p29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7" name="Google Shape;29407;p29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8" name="Google Shape;29408;p29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9" name="Google Shape;29409;p29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0" name="Google Shape;29410;p29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1" name="Google Shape;29411;p29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2" name="Google Shape;29412;p29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3" name="Google Shape;29413;p29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4" name="Google Shape;29414;p29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5" name="Google Shape;29415;p29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6" name="Google Shape;29416;p29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7" name="Google Shape;29417;p29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8" name="Google Shape;29418;p29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9" name="Google Shape;29419;p29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0" name="Google Shape;29420;p29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1" name="Google Shape;29421;p29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2" name="Google Shape;29422;p29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3" name="Google Shape;29423;p29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4" name="Google Shape;29424;p29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5" name="Google Shape;29425;p29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6" name="Google Shape;29426;p29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7" name="Google Shape;29427;p29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8" name="Google Shape;29428;p29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9" name="Google Shape;29429;p29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0" name="Google Shape;29430;p29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1" name="Google Shape;29431;p29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2" name="Google Shape;29432;p29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3" name="Google Shape;29433;p29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4" name="Google Shape;29434;p29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5" name="Google Shape;29435;p29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6" name="Google Shape;29436;p29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7" name="Google Shape;29437;p29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8" name="Google Shape;29438;p29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9" name="Google Shape;29439;p29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0" name="Google Shape;29440;p29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1" name="Google Shape;29441;p29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2" name="Google Shape;29442;p29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3" name="Google Shape;29443;p29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4" name="Google Shape;29444;p29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5" name="Google Shape;29445;p29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6" name="Google Shape;29446;p29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7" name="Google Shape;29447;p29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8" name="Google Shape;29448;p29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9" name="Google Shape;29449;p29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0" name="Google Shape;29450;p29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1" name="Google Shape;29451;p29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2" name="Google Shape;29452;p29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3" name="Google Shape;29453;p29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4" name="Google Shape;29454;p29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5" name="Google Shape;29455;p29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6" name="Google Shape;29456;p29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7" name="Google Shape;29457;p29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8" name="Google Shape;29458;p29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9" name="Google Shape;29459;p29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0" name="Google Shape;29460;p29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1" name="Google Shape;29461;p29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2" name="Google Shape;29462;p29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3" name="Google Shape;29463;p29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4" name="Google Shape;29464;p29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5" name="Google Shape;29465;p29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6" name="Google Shape;29466;p29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7" name="Google Shape;29467;p29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8" name="Google Shape;29468;p29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9" name="Google Shape;29469;p29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0" name="Google Shape;29470;p29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1" name="Google Shape;29471;p29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2" name="Google Shape;29472;p29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3" name="Google Shape;29473;p29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4" name="Google Shape;29474;p29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5" name="Google Shape;29475;p29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6" name="Google Shape;29476;p29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7" name="Google Shape;29477;p29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8" name="Google Shape;29478;p29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9" name="Google Shape;29479;p29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0" name="Google Shape;29480;p29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1" name="Google Shape;29481;p29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2" name="Google Shape;29482;p29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3" name="Google Shape;29483;p29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4" name="Google Shape;29484;p29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5" name="Google Shape;29485;p29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6" name="Google Shape;29486;p29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7" name="Google Shape;29487;p29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8" name="Google Shape;29488;p29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9" name="Google Shape;29489;p29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0" name="Google Shape;29490;p29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1" name="Google Shape;29491;p29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2" name="Google Shape;29492;p29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3" name="Google Shape;29493;p29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4" name="Google Shape;29494;p29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5" name="Google Shape;29495;p29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6" name="Google Shape;29496;p29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7" name="Google Shape;29497;p29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8" name="Google Shape;29498;p29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9" name="Google Shape;29499;p29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0" name="Google Shape;29500;p29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1" name="Google Shape;29501;p29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2" name="Google Shape;29502;p29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3" name="Google Shape;29503;p29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4" name="Google Shape;29504;p29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5" name="Google Shape;29505;p29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6" name="Google Shape;29506;p29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7" name="Google Shape;29507;p29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8" name="Google Shape;29508;p29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9" name="Google Shape;29509;p29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0" name="Google Shape;29510;p29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1" name="Google Shape;29511;p29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2" name="Google Shape;29512;p29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3" name="Google Shape;29513;p29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4" name="Google Shape;29514;p29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5" name="Google Shape;29515;p29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6" name="Google Shape;29516;p29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7" name="Google Shape;29517;p29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8" name="Google Shape;29518;p29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9" name="Google Shape;29519;p29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0" name="Google Shape;29520;p29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1" name="Google Shape;29521;p29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2" name="Google Shape;29522;p29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3" name="Google Shape;29523;p29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4" name="Google Shape;29524;p29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5" name="Google Shape;29525;p29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6" name="Google Shape;29526;p29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7" name="Google Shape;29527;p29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8" name="Google Shape;29528;p29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9" name="Google Shape;29529;p29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0" name="Google Shape;29530;p29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1" name="Google Shape;29531;p29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2" name="Google Shape;29532;p29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3" name="Google Shape;29533;p29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4" name="Google Shape;29534;p29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5" name="Google Shape;29535;p29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6" name="Google Shape;29536;p29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7" name="Google Shape;29537;p29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8" name="Google Shape;29538;p29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9" name="Google Shape;29539;p29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0" name="Google Shape;29540;p29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1" name="Google Shape;29541;p29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2" name="Google Shape;29542;p29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3" name="Google Shape;29543;p29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4" name="Google Shape;29544;p29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5" name="Google Shape;29545;p29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6" name="Google Shape;29546;p29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7" name="Google Shape;29547;p29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8" name="Google Shape;29548;p29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549" name="Google Shape;29549;p29"/>
          <p:cNvSpPr/>
          <p:nvPr/>
        </p:nvSpPr>
        <p:spPr>
          <a:xfrm>
            <a:off x="394367" y="3964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550" name="Google Shape;29550;p29"/>
          <p:cNvGrpSpPr/>
          <p:nvPr/>
        </p:nvGrpSpPr>
        <p:grpSpPr>
          <a:xfrm>
            <a:off x="-43820" y="1406814"/>
            <a:ext cx="2083421" cy="4345820"/>
            <a:chOff x="4174400" y="1241475"/>
            <a:chExt cx="1638425" cy="3417600"/>
          </a:xfrm>
        </p:grpSpPr>
        <p:sp>
          <p:nvSpPr>
            <p:cNvPr id="29551" name="Google Shape;29551;p29"/>
            <p:cNvSpPr/>
            <p:nvPr/>
          </p:nvSpPr>
          <p:spPr>
            <a:xfrm>
              <a:off x="5032825" y="2093975"/>
              <a:ext cx="402525" cy="519650"/>
            </a:xfrm>
            <a:custGeom>
              <a:avLst/>
              <a:gdLst/>
              <a:ahLst/>
              <a:cxnLst/>
              <a:rect l="l" t="t" r="r" b="b"/>
              <a:pathLst>
                <a:path w="16101" h="20786" extrusionOk="0">
                  <a:moveTo>
                    <a:pt x="13781" y="1"/>
                  </a:moveTo>
                  <a:cubicBezTo>
                    <a:pt x="12871" y="1"/>
                    <a:pt x="12007" y="592"/>
                    <a:pt x="11643" y="1456"/>
                  </a:cubicBezTo>
                  <a:lnTo>
                    <a:pt x="11371" y="2138"/>
                  </a:lnTo>
                  <a:lnTo>
                    <a:pt x="1" y="2138"/>
                  </a:lnTo>
                  <a:lnTo>
                    <a:pt x="1" y="20785"/>
                  </a:lnTo>
                  <a:lnTo>
                    <a:pt x="16100" y="20785"/>
                  </a:lnTo>
                  <a:lnTo>
                    <a:pt x="16100" y="2320"/>
                  </a:lnTo>
                  <a:cubicBezTo>
                    <a:pt x="16100" y="1047"/>
                    <a:pt x="15054" y="1"/>
                    <a:pt x="13781" y="1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2" name="Google Shape;29552;p29"/>
            <p:cNvSpPr/>
            <p:nvPr/>
          </p:nvSpPr>
          <p:spPr>
            <a:xfrm>
              <a:off x="5032825" y="2093975"/>
              <a:ext cx="402525" cy="161475"/>
            </a:xfrm>
            <a:custGeom>
              <a:avLst/>
              <a:gdLst/>
              <a:ahLst/>
              <a:cxnLst/>
              <a:rect l="l" t="t" r="r" b="b"/>
              <a:pathLst>
                <a:path w="16101" h="6459" extrusionOk="0">
                  <a:moveTo>
                    <a:pt x="13781" y="1"/>
                  </a:moveTo>
                  <a:cubicBezTo>
                    <a:pt x="12871" y="1"/>
                    <a:pt x="12007" y="592"/>
                    <a:pt x="11643" y="1456"/>
                  </a:cubicBezTo>
                  <a:lnTo>
                    <a:pt x="11371" y="2138"/>
                  </a:lnTo>
                  <a:lnTo>
                    <a:pt x="1" y="2138"/>
                  </a:lnTo>
                  <a:lnTo>
                    <a:pt x="1" y="6459"/>
                  </a:lnTo>
                  <a:lnTo>
                    <a:pt x="16100" y="6459"/>
                  </a:lnTo>
                  <a:lnTo>
                    <a:pt x="16100" y="2320"/>
                  </a:lnTo>
                  <a:cubicBezTo>
                    <a:pt x="16100" y="1047"/>
                    <a:pt x="15054" y="1"/>
                    <a:pt x="13781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3" name="Google Shape;29553;p29"/>
            <p:cNvSpPr/>
            <p:nvPr/>
          </p:nvSpPr>
          <p:spPr>
            <a:xfrm>
              <a:off x="4174400" y="3103625"/>
              <a:ext cx="1638425" cy="211525"/>
            </a:xfrm>
            <a:custGeom>
              <a:avLst/>
              <a:gdLst/>
              <a:ahLst/>
              <a:cxnLst/>
              <a:rect l="l" t="t" r="r" b="b"/>
              <a:pathLst>
                <a:path w="65537" h="8461" extrusionOk="0">
                  <a:moveTo>
                    <a:pt x="0" y="1"/>
                  </a:moveTo>
                  <a:lnTo>
                    <a:pt x="0" y="8460"/>
                  </a:lnTo>
                  <a:lnTo>
                    <a:pt x="57896" y="8460"/>
                  </a:lnTo>
                  <a:cubicBezTo>
                    <a:pt x="60716" y="8460"/>
                    <a:pt x="63399" y="7505"/>
                    <a:pt x="65537" y="5731"/>
                  </a:cubicBezTo>
                  <a:lnTo>
                    <a:pt x="65082" y="5731"/>
                  </a:lnTo>
                  <a:cubicBezTo>
                    <a:pt x="62535" y="5731"/>
                    <a:pt x="60079" y="4958"/>
                    <a:pt x="58033" y="3503"/>
                  </a:cubicBezTo>
                  <a:lnTo>
                    <a:pt x="5307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4" name="Google Shape;29554;p29"/>
            <p:cNvSpPr/>
            <p:nvPr/>
          </p:nvSpPr>
          <p:spPr>
            <a:xfrm>
              <a:off x="4174400" y="3103625"/>
              <a:ext cx="1030150" cy="211525"/>
            </a:xfrm>
            <a:custGeom>
              <a:avLst/>
              <a:gdLst/>
              <a:ahLst/>
              <a:cxnLst/>
              <a:rect l="l" t="t" r="r" b="b"/>
              <a:pathLst>
                <a:path w="41206" h="8461" extrusionOk="0">
                  <a:moveTo>
                    <a:pt x="0" y="1"/>
                  </a:moveTo>
                  <a:lnTo>
                    <a:pt x="0" y="8460"/>
                  </a:lnTo>
                  <a:lnTo>
                    <a:pt x="41205" y="8460"/>
                  </a:lnTo>
                  <a:cubicBezTo>
                    <a:pt x="39068" y="8142"/>
                    <a:pt x="37021" y="7050"/>
                    <a:pt x="35293" y="5186"/>
                  </a:cubicBezTo>
                  <a:lnTo>
                    <a:pt x="3033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5" name="Google Shape;29555;p29"/>
            <p:cNvSpPr/>
            <p:nvPr/>
          </p:nvSpPr>
          <p:spPr>
            <a:xfrm>
              <a:off x="4174400" y="2350950"/>
              <a:ext cx="927800" cy="377500"/>
            </a:xfrm>
            <a:custGeom>
              <a:avLst/>
              <a:gdLst/>
              <a:ahLst/>
              <a:cxnLst/>
              <a:rect l="l" t="t" r="r" b="b"/>
              <a:pathLst>
                <a:path w="37112" h="15100" extrusionOk="0">
                  <a:moveTo>
                    <a:pt x="0" y="0"/>
                  </a:moveTo>
                  <a:lnTo>
                    <a:pt x="0" y="15100"/>
                  </a:lnTo>
                  <a:lnTo>
                    <a:pt x="36111" y="15100"/>
                  </a:lnTo>
                  <a:cubicBezTo>
                    <a:pt x="36475" y="15100"/>
                    <a:pt x="36794" y="15100"/>
                    <a:pt x="37112" y="15054"/>
                  </a:cubicBezTo>
                  <a:lnTo>
                    <a:pt x="3711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6" name="Google Shape;29556;p29"/>
            <p:cNvSpPr/>
            <p:nvPr/>
          </p:nvSpPr>
          <p:spPr>
            <a:xfrm>
              <a:off x="4174400" y="2613600"/>
              <a:ext cx="1638425" cy="329750"/>
            </a:xfrm>
            <a:custGeom>
              <a:avLst/>
              <a:gdLst/>
              <a:ahLst/>
              <a:cxnLst/>
              <a:rect l="l" t="t" r="r" b="b"/>
              <a:pathLst>
                <a:path w="65537" h="13190" extrusionOk="0">
                  <a:moveTo>
                    <a:pt x="0" y="0"/>
                  </a:moveTo>
                  <a:lnTo>
                    <a:pt x="0" y="13189"/>
                  </a:lnTo>
                  <a:lnTo>
                    <a:pt x="55713" y="13189"/>
                  </a:lnTo>
                  <a:cubicBezTo>
                    <a:pt x="59306" y="13189"/>
                    <a:pt x="62763" y="11779"/>
                    <a:pt x="65309" y="9232"/>
                  </a:cubicBezTo>
                  <a:lnTo>
                    <a:pt x="65537" y="8960"/>
                  </a:lnTo>
                  <a:cubicBezTo>
                    <a:pt x="62171" y="8960"/>
                    <a:pt x="58897" y="7686"/>
                    <a:pt x="56395" y="5412"/>
                  </a:cubicBezTo>
                  <a:lnTo>
                    <a:pt x="50437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7" name="Google Shape;29557;p29"/>
            <p:cNvSpPr/>
            <p:nvPr/>
          </p:nvSpPr>
          <p:spPr>
            <a:xfrm>
              <a:off x="4174400" y="2613600"/>
              <a:ext cx="946000" cy="329750"/>
            </a:xfrm>
            <a:custGeom>
              <a:avLst/>
              <a:gdLst/>
              <a:ahLst/>
              <a:cxnLst/>
              <a:rect l="l" t="t" r="r" b="b"/>
              <a:pathLst>
                <a:path w="37840" h="13190" extrusionOk="0">
                  <a:moveTo>
                    <a:pt x="0" y="0"/>
                  </a:moveTo>
                  <a:lnTo>
                    <a:pt x="0" y="13189"/>
                  </a:lnTo>
                  <a:lnTo>
                    <a:pt x="37840" y="13189"/>
                  </a:lnTo>
                  <a:cubicBezTo>
                    <a:pt x="35611" y="12416"/>
                    <a:pt x="33519" y="10733"/>
                    <a:pt x="31791" y="8277"/>
                  </a:cubicBezTo>
                  <a:lnTo>
                    <a:pt x="2601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8" name="Google Shape;29558;p29"/>
            <p:cNvSpPr/>
            <p:nvPr/>
          </p:nvSpPr>
          <p:spPr>
            <a:xfrm>
              <a:off x="4174400" y="2817100"/>
              <a:ext cx="1545200" cy="76225"/>
            </a:xfrm>
            <a:custGeom>
              <a:avLst/>
              <a:gdLst/>
              <a:ahLst/>
              <a:cxnLst/>
              <a:rect l="l" t="t" r="r" b="b"/>
              <a:pathLst>
                <a:path w="61808" h="3049" extrusionOk="0">
                  <a:moveTo>
                    <a:pt x="60943" y="1"/>
                  </a:moveTo>
                  <a:cubicBezTo>
                    <a:pt x="58897" y="1502"/>
                    <a:pt x="56532" y="2320"/>
                    <a:pt x="54076" y="2320"/>
                  </a:cubicBezTo>
                  <a:lnTo>
                    <a:pt x="0" y="2320"/>
                  </a:lnTo>
                  <a:lnTo>
                    <a:pt x="0" y="3048"/>
                  </a:lnTo>
                  <a:lnTo>
                    <a:pt x="54076" y="3048"/>
                  </a:lnTo>
                  <a:cubicBezTo>
                    <a:pt x="56850" y="3048"/>
                    <a:pt x="59533" y="2093"/>
                    <a:pt x="61807" y="319"/>
                  </a:cubicBezTo>
                  <a:cubicBezTo>
                    <a:pt x="61535" y="228"/>
                    <a:pt x="61262" y="137"/>
                    <a:pt x="60943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9" name="Google Shape;29559;p29"/>
            <p:cNvSpPr/>
            <p:nvPr/>
          </p:nvSpPr>
          <p:spPr>
            <a:xfrm>
              <a:off x="4174400" y="3315125"/>
              <a:ext cx="1331450" cy="278575"/>
            </a:xfrm>
            <a:custGeom>
              <a:avLst/>
              <a:gdLst/>
              <a:ahLst/>
              <a:cxnLst/>
              <a:rect l="l" t="t" r="r" b="b"/>
              <a:pathLst>
                <a:path w="53258" h="11143" extrusionOk="0">
                  <a:moveTo>
                    <a:pt x="0" y="0"/>
                  </a:moveTo>
                  <a:lnTo>
                    <a:pt x="0" y="11143"/>
                  </a:lnTo>
                  <a:lnTo>
                    <a:pt x="53257" y="11143"/>
                  </a:lnTo>
                  <a:lnTo>
                    <a:pt x="53257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0" name="Google Shape;29560;p29"/>
            <p:cNvSpPr/>
            <p:nvPr/>
          </p:nvSpPr>
          <p:spPr>
            <a:xfrm>
              <a:off x="4513225" y="3607325"/>
              <a:ext cx="1197275" cy="1036975"/>
            </a:xfrm>
            <a:custGeom>
              <a:avLst/>
              <a:gdLst/>
              <a:ahLst/>
              <a:cxnLst/>
              <a:rect l="l" t="t" r="r" b="b"/>
              <a:pathLst>
                <a:path w="47891" h="41479" extrusionOk="0">
                  <a:moveTo>
                    <a:pt x="25242" y="0"/>
                  </a:moveTo>
                  <a:lnTo>
                    <a:pt x="27561" y="2002"/>
                  </a:lnTo>
                  <a:lnTo>
                    <a:pt x="29744" y="3821"/>
                  </a:lnTo>
                  <a:lnTo>
                    <a:pt x="31245" y="2047"/>
                  </a:lnTo>
                  <a:lnTo>
                    <a:pt x="32973" y="0"/>
                  </a:lnTo>
                  <a:close/>
                  <a:moveTo>
                    <a:pt x="34474" y="0"/>
                  </a:moveTo>
                  <a:lnTo>
                    <a:pt x="32427" y="2411"/>
                  </a:lnTo>
                  <a:lnTo>
                    <a:pt x="30699" y="4457"/>
                  </a:lnTo>
                  <a:lnTo>
                    <a:pt x="31700" y="5003"/>
                  </a:lnTo>
                  <a:lnTo>
                    <a:pt x="36157" y="7414"/>
                  </a:lnTo>
                  <a:lnTo>
                    <a:pt x="39158" y="6277"/>
                  </a:lnTo>
                  <a:lnTo>
                    <a:pt x="40477" y="5776"/>
                  </a:lnTo>
                  <a:lnTo>
                    <a:pt x="39249" y="0"/>
                  </a:lnTo>
                  <a:close/>
                  <a:moveTo>
                    <a:pt x="23741" y="228"/>
                  </a:moveTo>
                  <a:lnTo>
                    <a:pt x="20648" y="3275"/>
                  </a:lnTo>
                  <a:lnTo>
                    <a:pt x="20648" y="9233"/>
                  </a:lnTo>
                  <a:lnTo>
                    <a:pt x="21467" y="9324"/>
                  </a:lnTo>
                  <a:lnTo>
                    <a:pt x="24468" y="9597"/>
                  </a:lnTo>
                  <a:lnTo>
                    <a:pt x="28152" y="5549"/>
                  </a:lnTo>
                  <a:lnTo>
                    <a:pt x="28971" y="4685"/>
                  </a:lnTo>
                  <a:lnTo>
                    <a:pt x="26561" y="2593"/>
                  </a:lnTo>
                  <a:lnTo>
                    <a:pt x="23741" y="228"/>
                  </a:lnTo>
                  <a:close/>
                  <a:moveTo>
                    <a:pt x="29926" y="5367"/>
                  </a:moveTo>
                  <a:lnTo>
                    <a:pt x="29881" y="5458"/>
                  </a:lnTo>
                  <a:lnTo>
                    <a:pt x="29835" y="5413"/>
                  </a:lnTo>
                  <a:lnTo>
                    <a:pt x="29426" y="5867"/>
                  </a:lnTo>
                  <a:lnTo>
                    <a:pt x="25424" y="10233"/>
                  </a:lnTo>
                  <a:lnTo>
                    <a:pt x="27925" y="13644"/>
                  </a:lnTo>
                  <a:lnTo>
                    <a:pt x="31245" y="13008"/>
                  </a:lnTo>
                  <a:lnTo>
                    <a:pt x="34338" y="12371"/>
                  </a:lnTo>
                  <a:lnTo>
                    <a:pt x="34974" y="10052"/>
                  </a:lnTo>
                  <a:lnTo>
                    <a:pt x="35429" y="8323"/>
                  </a:lnTo>
                  <a:lnTo>
                    <a:pt x="31154" y="6004"/>
                  </a:lnTo>
                  <a:lnTo>
                    <a:pt x="29926" y="5367"/>
                  </a:lnTo>
                  <a:close/>
                  <a:moveTo>
                    <a:pt x="40705" y="6913"/>
                  </a:moveTo>
                  <a:lnTo>
                    <a:pt x="36566" y="8460"/>
                  </a:lnTo>
                  <a:lnTo>
                    <a:pt x="36020" y="10597"/>
                  </a:lnTo>
                  <a:lnTo>
                    <a:pt x="35429" y="12780"/>
                  </a:lnTo>
                  <a:lnTo>
                    <a:pt x="39431" y="18920"/>
                  </a:lnTo>
                  <a:lnTo>
                    <a:pt x="43115" y="18511"/>
                  </a:lnTo>
                  <a:lnTo>
                    <a:pt x="40705" y="6913"/>
                  </a:lnTo>
                  <a:close/>
                  <a:moveTo>
                    <a:pt x="20648" y="10370"/>
                  </a:moveTo>
                  <a:lnTo>
                    <a:pt x="20648" y="14054"/>
                  </a:lnTo>
                  <a:lnTo>
                    <a:pt x="25787" y="19511"/>
                  </a:lnTo>
                  <a:lnTo>
                    <a:pt x="26879" y="15191"/>
                  </a:lnTo>
                  <a:lnTo>
                    <a:pt x="27061" y="14418"/>
                  </a:lnTo>
                  <a:lnTo>
                    <a:pt x="24514" y="10916"/>
                  </a:lnTo>
                  <a:lnTo>
                    <a:pt x="24378" y="10734"/>
                  </a:lnTo>
                  <a:lnTo>
                    <a:pt x="20648" y="10370"/>
                  </a:lnTo>
                  <a:close/>
                  <a:moveTo>
                    <a:pt x="20648" y="15691"/>
                  </a:moveTo>
                  <a:lnTo>
                    <a:pt x="20648" y="21876"/>
                  </a:lnTo>
                  <a:lnTo>
                    <a:pt x="21558" y="25287"/>
                  </a:lnTo>
                  <a:lnTo>
                    <a:pt x="25333" y="20694"/>
                  </a:lnTo>
                  <a:lnTo>
                    <a:pt x="20648" y="15691"/>
                  </a:lnTo>
                  <a:close/>
                  <a:moveTo>
                    <a:pt x="34565" y="13508"/>
                  </a:moveTo>
                  <a:lnTo>
                    <a:pt x="31427" y="14099"/>
                  </a:lnTo>
                  <a:lnTo>
                    <a:pt x="28152" y="14781"/>
                  </a:lnTo>
                  <a:lnTo>
                    <a:pt x="27970" y="15464"/>
                  </a:lnTo>
                  <a:lnTo>
                    <a:pt x="26742" y="20466"/>
                  </a:lnTo>
                  <a:lnTo>
                    <a:pt x="33110" y="26424"/>
                  </a:lnTo>
                  <a:lnTo>
                    <a:pt x="34610" y="27789"/>
                  </a:lnTo>
                  <a:lnTo>
                    <a:pt x="38522" y="19602"/>
                  </a:lnTo>
                  <a:lnTo>
                    <a:pt x="34565" y="13508"/>
                  </a:lnTo>
                  <a:close/>
                  <a:moveTo>
                    <a:pt x="9733" y="22513"/>
                  </a:moveTo>
                  <a:lnTo>
                    <a:pt x="11143" y="29153"/>
                  </a:lnTo>
                  <a:lnTo>
                    <a:pt x="19648" y="31609"/>
                  </a:lnTo>
                  <a:lnTo>
                    <a:pt x="20830" y="31927"/>
                  </a:lnTo>
                  <a:lnTo>
                    <a:pt x="20739" y="26561"/>
                  </a:lnTo>
                  <a:lnTo>
                    <a:pt x="19602" y="22513"/>
                  </a:lnTo>
                  <a:close/>
                  <a:moveTo>
                    <a:pt x="43206" y="19648"/>
                  </a:moveTo>
                  <a:lnTo>
                    <a:pt x="39522" y="20057"/>
                  </a:lnTo>
                  <a:lnTo>
                    <a:pt x="35566" y="28516"/>
                  </a:lnTo>
                  <a:lnTo>
                    <a:pt x="38931" y="30517"/>
                  </a:lnTo>
                  <a:lnTo>
                    <a:pt x="42388" y="32564"/>
                  </a:lnTo>
                  <a:lnTo>
                    <a:pt x="44480" y="32337"/>
                  </a:lnTo>
                  <a:lnTo>
                    <a:pt x="45980" y="32200"/>
                  </a:lnTo>
                  <a:lnTo>
                    <a:pt x="43343" y="19648"/>
                  </a:lnTo>
                  <a:close/>
                  <a:moveTo>
                    <a:pt x="26151" y="21512"/>
                  </a:moveTo>
                  <a:lnTo>
                    <a:pt x="21876" y="26697"/>
                  </a:lnTo>
                  <a:lnTo>
                    <a:pt x="21876" y="27334"/>
                  </a:lnTo>
                  <a:lnTo>
                    <a:pt x="21967" y="32200"/>
                  </a:lnTo>
                  <a:lnTo>
                    <a:pt x="27516" y="33110"/>
                  </a:lnTo>
                  <a:lnTo>
                    <a:pt x="33883" y="28698"/>
                  </a:lnTo>
                  <a:lnTo>
                    <a:pt x="32109" y="27016"/>
                  </a:lnTo>
                  <a:lnTo>
                    <a:pt x="26424" y="21740"/>
                  </a:lnTo>
                  <a:lnTo>
                    <a:pt x="26424" y="21785"/>
                  </a:lnTo>
                  <a:lnTo>
                    <a:pt x="26151" y="21512"/>
                  </a:lnTo>
                  <a:close/>
                  <a:moveTo>
                    <a:pt x="0" y="22513"/>
                  </a:moveTo>
                  <a:lnTo>
                    <a:pt x="0" y="32382"/>
                  </a:lnTo>
                  <a:lnTo>
                    <a:pt x="2502" y="33883"/>
                  </a:lnTo>
                  <a:lnTo>
                    <a:pt x="4093" y="34838"/>
                  </a:lnTo>
                  <a:lnTo>
                    <a:pt x="8778" y="30517"/>
                  </a:lnTo>
                  <a:lnTo>
                    <a:pt x="10006" y="29426"/>
                  </a:lnTo>
                  <a:lnTo>
                    <a:pt x="8596" y="22513"/>
                  </a:lnTo>
                  <a:close/>
                  <a:moveTo>
                    <a:pt x="10779" y="30245"/>
                  </a:moveTo>
                  <a:lnTo>
                    <a:pt x="9597" y="31336"/>
                  </a:lnTo>
                  <a:lnTo>
                    <a:pt x="5094" y="35475"/>
                  </a:lnTo>
                  <a:lnTo>
                    <a:pt x="14008" y="40887"/>
                  </a:lnTo>
                  <a:lnTo>
                    <a:pt x="14326" y="41114"/>
                  </a:lnTo>
                  <a:lnTo>
                    <a:pt x="20466" y="33019"/>
                  </a:lnTo>
                  <a:lnTo>
                    <a:pt x="20193" y="32928"/>
                  </a:lnTo>
                  <a:lnTo>
                    <a:pt x="10779" y="30245"/>
                  </a:lnTo>
                  <a:close/>
                  <a:moveTo>
                    <a:pt x="21649" y="33337"/>
                  </a:moveTo>
                  <a:lnTo>
                    <a:pt x="21330" y="33747"/>
                  </a:lnTo>
                  <a:lnTo>
                    <a:pt x="15600" y="41296"/>
                  </a:lnTo>
                  <a:lnTo>
                    <a:pt x="28653" y="41296"/>
                  </a:lnTo>
                  <a:lnTo>
                    <a:pt x="27197" y="34201"/>
                  </a:lnTo>
                  <a:lnTo>
                    <a:pt x="22013" y="33383"/>
                  </a:lnTo>
                  <a:lnTo>
                    <a:pt x="22013" y="33474"/>
                  </a:lnTo>
                  <a:lnTo>
                    <a:pt x="21649" y="33337"/>
                  </a:lnTo>
                  <a:close/>
                  <a:moveTo>
                    <a:pt x="34747" y="29471"/>
                  </a:moveTo>
                  <a:lnTo>
                    <a:pt x="28289" y="33974"/>
                  </a:lnTo>
                  <a:lnTo>
                    <a:pt x="29835" y="41296"/>
                  </a:lnTo>
                  <a:lnTo>
                    <a:pt x="36975" y="41296"/>
                  </a:lnTo>
                  <a:lnTo>
                    <a:pt x="40614" y="34884"/>
                  </a:lnTo>
                  <a:lnTo>
                    <a:pt x="41523" y="33383"/>
                  </a:lnTo>
                  <a:lnTo>
                    <a:pt x="38294" y="31473"/>
                  </a:lnTo>
                  <a:lnTo>
                    <a:pt x="35065" y="29562"/>
                  </a:lnTo>
                  <a:lnTo>
                    <a:pt x="34974" y="29699"/>
                  </a:lnTo>
                  <a:lnTo>
                    <a:pt x="34747" y="29471"/>
                  </a:lnTo>
                  <a:close/>
                  <a:moveTo>
                    <a:pt x="46208" y="33337"/>
                  </a:moveTo>
                  <a:lnTo>
                    <a:pt x="44843" y="33474"/>
                  </a:lnTo>
                  <a:lnTo>
                    <a:pt x="42615" y="33701"/>
                  </a:lnTo>
                  <a:lnTo>
                    <a:pt x="41842" y="35065"/>
                  </a:lnTo>
                  <a:lnTo>
                    <a:pt x="38294" y="41296"/>
                  </a:lnTo>
                  <a:lnTo>
                    <a:pt x="47891" y="41296"/>
                  </a:lnTo>
                  <a:lnTo>
                    <a:pt x="46208" y="33337"/>
                  </a:lnTo>
                  <a:close/>
                  <a:moveTo>
                    <a:pt x="0" y="33701"/>
                  </a:moveTo>
                  <a:lnTo>
                    <a:pt x="0" y="41478"/>
                  </a:lnTo>
                  <a:lnTo>
                    <a:pt x="12507" y="41342"/>
                  </a:lnTo>
                  <a:lnTo>
                    <a:pt x="0" y="3370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1" name="Google Shape;29561;p29"/>
            <p:cNvSpPr/>
            <p:nvPr/>
          </p:nvSpPr>
          <p:spPr>
            <a:xfrm>
              <a:off x="4174400" y="2555600"/>
              <a:ext cx="134175" cy="122825"/>
            </a:xfrm>
            <a:custGeom>
              <a:avLst/>
              <a:gdLst/>
              <a:ahLst/>
              <a:cxnLst/>
              <a:rect l="l" t="t" r="r" b="b"/>
              <a:pathLst>
                <a:path w="5367" h="4913" extrusionOk="0">
                  <a:moveTo>
                    <a:pt x="0" y="1"/>
                  </a:moveTo>
                  <a:lnTo>
                    <a:pt x="0" y="728"/>
                  </a:lnTo>
                  <a:lnTo>
                    <a:pt x="819" y="728"/>
                  </a:lnTo>
                  <a:cubicBezTo>
                    <a:pt x="2775" y="728"/>
                    <a:pt x="4412" y="2229"/>
                    <a:pt x="4594" y="4139"/>
                  </a:cubicBezTo>
                  <a:lnTo>
                    <a:pt x="0" y="4139"/>
                  </a:lnTo>
                  <a:lnTo>
                    <a:pt x="0" y="4912"/>
                  </a:lnTo>
                  <a:lnTo>
                    <a:pt x="5367" y="4912"/>
                  </a:lnTo>
                  <a:lnTo>
                    <a:pt x="5367" y="4503"/>
                  </a:lnTo>
                  <a:cubicBezTo>
                    <a:pt x="5367" y="2002"/>
                    <a:pt x="3320" y="1"/>
                    <a:pt x="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2" name="Google Shape;29562;p29"/>
            <p:cNvSpPr/>
            <p:nvPr/>
          </p:nvSpPr>
          <p:spPr>
            <a:xfrm>
              <a:off x="4174400" y="1756300"/>
              <a:ext cx="703825" cy="262675"/>
            </a:xfrm>
            <a:custGeom>
              <a:avLst/>
              <a:gdLst/>
              <a:ahLst/>
              <a:cxnLst/>
              <a:rect l="l" t="t" r="r" b="b"/>
              <a:pathLst>
                <a:path w="28153" h="10507" extrusionOk="0">
                  <a:moveTo>
                    <a:pt x="0" y="0"/>
                  </a:moveTo>
                  <a:lnTo>
                    <a:pt x="0" y="10506"/>
                  </a:lnTo>
                  <a:lnTo>
                    <a:pt x="28152" y="10506"/>
                  </a:lnTo>
                  <a:lnTo>
                    <a:pt x="28152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3" name="Google Shape;29563;p29"/>
            <p:cNvSpPr/>
            <p:nvPr/>
          </p:nvSpPr>
          <p:spPr>
            <a:xfrm>
              <a:off x="4174400" y="1756300"/>
              <a:ext cx="703825" cy="36400"/>
            </a:xfrm>
            <a:custGeom>
              <a:avLst/>
              <a:gdLst/>
              <a:ahLst/>
              <a:cxnLst/>
              <a:rect l="l" t="t" r="r" b="b"/>
              <a:pathLst>
                <a:path w="28153" h="1456" extrusionOk="0">
                  <a:moveTo>
                    <a:pt x="0" y="0"/>
                  </a:moveTo>
                  <a:lnTo>
                    <a:pt x="0" y="1456"/>
                  </a:lnTo>
                  <a:lnTo>
                    <a:pt x="28152" y="1456"/>
                  </a:lnTo>
                  <a:lnTo>
                    <a:pt x="2815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4" name="Google Shape;29564;p29"/>
            <p:cNvSpPr/>
            <p:nvPr/>
          </p:nvSpPr>
          <p:spPr>
            <a:xfrm>
              <a:off x="4174400" y="1241475"/>
              <a:ext cx="685625" cy="183975"/>
            </a:xfrm>
            <a:custGeom>
              <a:avLst/>
              <a:gdLst/>
              <a:ahLst/>
              <a:cxnLst/>
              <a:rect l="l" t="t" r="r" b="b"/>
              <a:pathLst>
                <a:path w="27425" h="7359" extrusionOk="0">
                  <a:moveTo>
                    <a:pt x="24027" y="1"/>
                  </a:moveTo>
                  <a:cubicBezTo>
                    <a:pt x="23337" y="1"/>
                    <a:pt x="22647" y="240"/>
                    <a:pt x="22104" y="719"/>
                  </a:cubicBezTo>
                  <a:cubicBezTo>
                    <a:pt x="21649" y="1082"/>
                    <a:pt x="21467" y="1719"/>
                    <a:pt x="21785" y="2219"/>
                  </a:cubicBezTo>
                  <a:cubicBezTo>
                    <a:pt x="22015" y="2552"/>
                    <a:pt x="22375" y="2726"/>
                    <a:pt x="22734" y="2726"/>
                  </a:cubicBezTo>
                  <a:cubicBezTo>
                    <a:pt x="23014" y="2726"/>
                    <a:pt x="23294" y="2620"/>
                    <a:pt x="23513" y="2401"/>
                  </a:cubicBezTo>
                  <a:lnTo>
                    <a:pt x="23650" y="2265"/>
                  </a:lnTo>
                  <a:lnTo>
                    <a:pt x="23650" y="3902"/>
                  </a:lnTo>
                  <a:lnTo>
                    <a:pt x="23013" y="3902"/>
                  </a:lnTo>
                  <a:cubicBezTo>
                    <a:pt x="22149" y="3902"/>
                    <a:pt x="21467" y="4630"/>
                    <a:pt x="21467" y="5448"/>
                  </a:cubicBezTo>
                  <a:lnTo>
                    <a:pt x="0" y="5448"/>
                  </a:lnTo>
                  <a:lnTo>
                    <a:pt x="0" y="7359"/>
                  </a:lnTo>
                  <a:lnTo>
                    <a:pt x="23331" y="7359"/>
                  </a:lnTo>
                  <a:cubicBezTo>
                    <a:pt x="23968" y="7359"/>
                    <a:pt x="24514" y="7086"/>
                    <a:pt x="24969" y="6676"/>
                  </a:cubicBezTo>
                  <a:lnTo>
                    <a:pt x="26242" y="5403"/>
                  </a:lnTo>
                  <a:cubicBezTo>
                    <a:pt x="27425" y="4175"/>
                    <a:pt x="27425" y="2219"/>
                    <a:pt x="26242" y="991"/>
                  </a:cubicBezTo>
                  <a:lnTo>
                    <a:pt x="26106" y="855"/>
                  </a:lnTo>
                  <a:cubicBezTo>
                    <a:pt x="25536" y="286"/>
                    <a:pt x="24781" y="1"/>
                    <a:pt x="24027" y="1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5" name="Google Shape;29565;p29"/>
            <p:cNvSpPr/>
            <p:nvPr/>
          </p:nvSpPr>
          <p:spPr>
            <a:xfrm>
              <a:off x="4174400" y="1425425"/>
              <a:ext cx="822075" cy="330900"/>
            </a:xfrm>
            <a:custGeom>
              <a:avLst/>
              <a:gdLst/>
              <a:ahLst/>
              <a:cxnLst/>
              <a:rect l="l" t="t" r="r" b="b"/>
              <a:pathLst>
                <a:path w="32883" h="13236" extrusionOk="0">
                  <a:moveTo>
                    <a:pt x="0" y="1"/>
                  </a:moveTo>
                  <a:lnTo>
                    <a:pt x="0" y="13235"/>
                  </a:lnTo>
                  <a:lnTo>
                    <a:pt x="28152" y="13235"/>
                  </a:lnTo>
                  <a:cubicBezTo>
                    <a:pt x="28152" y="13235"/>
                    <a:pt x="31290" y="12462"/>
                    <a:pt x="32246" y="11189"/>
                  </a:cubicBezTo>
                  <a:lnTo>
                    <a:pt x="32882" y="10325"/>
                  </a:lnTo>
                  <a:cubicBezTo>
                    <a:pt x="29835" y="9460"/>
                    <a:pt x="27243" y="7459"/>
                    <a:pt x="25651" y="4685"/>
                  </a:cubicBezTo>
                  <a:lnTo>
                    <a:pt x="2296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6" name="Google Shape;29566;p29"/>
            <p:cNvSpPr/>
            <p:nvPr/>
          </p:nvSpPr>
          <p:spPr>
            <a:xfrm>
              <a:off x="4174400" y="1424300"/>
              <a:ext cx="510525" cy="332025"/>
            </a:xfrm>
            <a:custGeom>
              <a:avLst/>
              <a:gdLst/>
              <a:ahLst/>
              <a:cxnLst/>
              <a:rect l="l" t="t" r="r" b="b"/>
              <a:pathLst>
                <a:path w="20421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20421" y="13280"/>
                  </a:lnTo>
                  <a:cubicBezTo>
                    <a:pt x="17965" y="11779"/>
                    <a:pt x="15964" y="9505"/>
                    <a:pt x="14599" y="6595"/>
                  </a:cubicBezTo>
                  <a:lnTo>
                    <a:pt x="11416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7" name="Google Shape;29567;p29"/>
            <p:cNvSpPr/>
            <p:nvPr/>
          </p:nvSpPr>
          <p:spPr>
            <a:xfrm>
              <a:off x="4174400" y="2350950"/>
              <a:ext cx="927800" cy="36400"/>
            </a:xfrm>
            <a:custGeom>
              <a:avLst/>
              <a:gdLst/>
              <a:ahLst/>
              <a:cxnLst/>
              <a:rect l="l" t="t" r="r" b="b"/>
              <a:pathLst>
                <a:path w="37112" h="1456" extrusionOk="0">
                  <a:moveTo>
                    <a:pt x="0" y="0"/>
                  </a:moveTo>
                  <a:lnTo>
                    <a:pt x="0" y="1456"/>
                  </a:lnTo>
                  <a:lnTo>
                    <a:pt x="36111" y="1456"/>
                  </a:lnTo>
                  <a:cubicBezTo>
                    <a:pt x="36475" y="1456"/>
                    <a:pt x="36794" y="1410"/>
                    <a:pt x="37112" y="1410"/>
                  </a:cubicBezTo>
                  <a:lnTo>
                    <a:pt x="3711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8" name="Google Shape;29568;p29"/>
            <p:cNvSpPr/>
            <p:nvPr/>
          </p:nvSpPr>
          <p:spPr>
            <a:xfrm>
              <a:off x="4174400" y="2018950"/>
              <a:ext cx="1123375" cy="332025"/>
            </a:xfrm>
            <a:custGeom>
              <a:avLst/>
              <a:gdLst/>
              <a:ahLst/>
              <a:cxnLst/>
              <a:rect l="l" t="t" r="r" b="b"/>
              <a:pathLst>
                <a:path w="44935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36111" y="13280"/>
                  </a:lnTo>
                  <a:cubicBezTo>
                    <a:pt x="39477" y="13280"/>
                    <a:pt x="42660" y="11870"/>
                    <a:pt x="44934" y="9460"/>
                  </a:cubicBezTo>
                  <a:cubicBezTo>
                    <a:pt x="41069" y="9142"/>
                    <a:pt x="37339" y="7641"/>
                    <a:pt x="34338" y="5139"/>
                  </a:cubicBezTo>
                  <a:lnTo>
                    <a:pt x="2815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9" name="Google Shape;29569;p29"/>
            <p:cNvSpPr/>
            <p:nvPr/>
          </p:nvSpPr>
          <p:spPr>
            <a:xfrm>
              <a:off x="4174400" y="2018950"/>
              <a:ext cx="744750" cy="332025"/>
            </a:xfrm>
            <a:custGeom>
              <a:avLst/>
              <a:gdLst/>
              <a:ahLst/>
              <a:cxnLst/>
              <a:rect l="l" t="t" r="r" b="b"/>
              <a:pathLst>
                <a:path w="29790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29790" y="13280"/>
                  </a:lnTo>
                  <a:cubicBezTo>
                    <a:pt x="27743" y="12325"/>
                    <a:pt x="25833" y="10370"/>
                    <a:pt x="24196" y="7550"/>
                  </a:cubicBezTo>
                  <a:lnTo>
                    <a:pt x="1983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0" name="Google Shape;29570;p29"/>
            <p:cNvSpPr/>
            <p:nvPr/>
          </p:nvSpPr>
          <p:spPr>
            <a:xfrm>
              <a:off x="4174400" y="2504450"/>
              <a:ext cx="777725" cy="224000"/>
            </a:xfrm>
            <a:custGeom>
              <a:avLst/>
              <a:gdLst/>
              <a:ahLst/>
              <a:cxnLst/>
              <a:rect l="l" t="t" r="r" b="b"/>
              <a:pathLst>
                <a:path w="31109" h="8960" extrusionOk="0">
                  <a:moveTo>
                    <a:pt x="0" y="0"/>
                  </a:moveTo>
                  <a:lnTo>
                    <a:pt x="0" y="8960"/>
                  </a:lnTo>
                  <a:lnTo>
                    <a:pt x="31109" y="8960"/>
                  </a:lnTo>
                  <a:lnTo>
                    <a:pt x="31109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1" name="Google Shape;29571;p29"/>
            <p:cNvSpPr/>
            <p:nvPr/>
          </p:nvSpPr>
          <p:spPr>
            <a:xfrm>
              <a:off x="4174400" y="2018950"/>
              <a:ext cx="885750" cy="485525"/>
            </a:xfrm>
            <a:custGeom>
              <a:avLst/>
              <a:gdLst/>
              <a:ahLst/>
              <a:cxnLst/>
              <a:rect l="l" t="t" r="r" b="b"/>
              <a:pathLst>
                <a:path w="35430" h="19421" extrusionOk="0">
                  <a:moveTo>
                    <a:pt x="0" y="0"/>
                  </a:moveTo>
                  <a:lnTo>
                    <a:pt x="0" y="19420"/>
                  </a:lnTo>
                  <a:lnTo>
                    <a:pt x="31109" y="19420"/>
                  </a:lnTo>
                  <a:cubicBezTo>
                    <a:pt x="32518" y="19420"/>
                    <a:pt x="33883" y="18874"/>
                    <a:pt x="34883" y="17874"/>
                  </a:cubicBezTo>
                  <a:lnTo>
                    <a:pt x="35429" y="17373"/>
                  </a:lnTo>
                  <a:cubicBezTo>
                    <a:pt x="32336" y="17010"/>
                    <a:pt x="29380" y="16100"/>
                    <a:pt x="26697" y="14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2" name="Google Shape;29572;p29"/>
            <p:cNvSpPr/>
            <p:nvPr/>
          </p:nvSpPr>
          <p:spPr>
            <a:xfrm>
              <a:off x="4174400" y="2504450"/>
              <a:ext cx="777725" cy="30700"/>
            </a:xfrm>
            <a:custGeom>
              <a:avLst/>
              <a:gdLst/>
              <a:ahLst/>
              <a:cxnLst/>
              <a:rect l="l" t="t" r="r" b="b"/>
              <a:pathLst>
                <a:path w="3110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31109" y="1228"/>
                  </a:lnTo>
                  <a:lnTo>
                    <a:pt x="31109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3" name="Google Shape;29573;p29"/>
            <p:cNvSpPr/>
            <p:nvPr/>
          </p:nvSpPr>
          <p:spPr>
            <a:xfrm>
              <a:off x="4174400" y="2145150"/>
              <a:ext cx="379775" cy="208100"/>
            </a:xfrm>
            <a:custGeom>
              <a:avLst/>
              <a:gdLst/>
              <a:ahLst/>
              <a:cxnLst/>
              <a:rect l="l" t="t" r="r" b="b"/>
              <a:pathLst>
                <a:path w="15191" h="8324" extrusionOk="0">
                  <a:moveTo>
                    <a:pt x="0" y="0"/>
                  </a:moveTo>
                  <a:lnTo>
                    <a:pt x="0" y="8323"/>
                  </a:lnTo>
                  <a:lnTo>
                    <a:pt x="15191" y="8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4" name="Google Shape;29574;p29"/>
            <p:cNvSpPr/>
            <p:nvPr/>
          </p:nvSpPr>
          <p:spPr>
            <a:xfrm>
              <a:off x="4174400" y="2018950"/>
              <a:ext cx="1123375" cy="332025"/>
            </a:xfrm>
            <a:custGeom>
              <a:avLst/>
              <a:gdLst/>
              <a:ahLst/>
              <a:cxnLst/>
              <a:rect l="l" t="t" r="r" b="b"/>
              <a:pathLst>
                <a:path w="44935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36111" y="13280"/>
                  </a:lnTo>
                  <a:cubicBezTo>
                    <a:pt x="39477" y="13280"/>
                    <a:pt x="42660" y="11870"/>
                    <a:pt x="44934" y="9460"/>
                  </a:cubicBezTo>
                  <a:cubicBezTo>
                    <a:pt x="41069" y="9142"/>
                    <a:pt x="37339" y="7641"/>
                    <a:pt x="34338" y="5139"/>
                  </a:cubicBezTo>
                  <a:lnTo>
                    <a:pt x="2815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5" name="Google Shape;29575;p29"/>
            <p:cNvSpPr/>
            <p:nvPr/>
          </p:nvSpPr>
          <p:spPr>
            <a:xfrm>
              <a:off x="4174400" y="2018950"/>
              <a:ext cx="744750" cy="332025"/>
            </a:xfrm>
            <a:custGeom>
              <a:avLst/>
              <a:gdLst/>
              <a:ahLst/>
              <a:cxnLst/>
              <a:rect l="l" t="t" r="r" b="b"/>
              <a:pathLst>
                <a:path w="29790" h="13281" extrusionOk="0">
                  <a:moveTo>
                    <a:pt x="0" y="0"/>
                  </a:moveTo>
                  <a:lnTo>
                    <a:pt x="0" y="13280"/>
                  </a:lnTo>
                  <a:lnTo>
                    <a:pt x="29790" y="13280"/>
                  </a:lnTo>
                  <a:cubicBezTo>
                    <a:pt x="27743" y="12325"/>
                    <a:pt x="25833" y="10370"/>
                    <a:pt x="24196" y="7550"/>
                  </a:cubicBezTo>
                  <a:lnTo>
                    <a:pt x="1983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6" name="Google Shape;29576;p29"/>
            <p:cNvSpPr/>
            <p:nvPr/>
          </p:nvSpPr>
          <p:spPr>
            <a:xfrm>
              <a:off x="4174400" y="2504450"/>
              <a:ext cx="777725" cy="224000"/>
            </a:xfrm>
            <a:custGeom>
              <a:avLst/>
              <a:gdLst/>
              <a:ahLst/>
              <a:cxnLst/>
              <a:rect l="l" t="t" r="r" b="b"/>
              <a:pathLst>
                <a:path w="31109" h="8960" extrusionOk="0">
                  <a:moveTo>
                    <a:pt x="0" y="0"/>
                  </a:moveTo>
                  <a:lnTo>
                    <a:pt x="0" y="8960"/>
                  </a:lnTo>
                  <a:lnTo>
                    <a:pt x="31109" y="8960"/>
                  </a:lnTo>
                  <a:lnTo>
                    <a:pt x="31109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7" name="Google Shape;29577;p29"/>
            <p:cNvSpPr/>
            <p:nvPr/>
          </p:nvSpPr>
          <p:spPr>
            <a:xfrm>
              <a:off x="4174400" y="2018950"/>
              <a:ext cx="885750" cy="485525"/>
            </a:xfrm>
            <a:custGeom>
              <a:avLst/>
              <a:gdLst/>
              <a:ahLst/>
              <a:cxnLst/>
              <a:rect l="l" t="t" r="r" b="b"/>
              <a:pathLst>
                <a:path w="35430" h="19421" extrusionOk="0">
                  <a:moveTo>
                    <a:pt x="0" y="0"/>
                  </a:moveTo>
                  <a:lnTo>
                    <a:pt x="0" y="19420"/>
                  </a:lnTo>
                  <a:lnTo>
                    <a:pt x="31109" y="19420"/>
                  </a:lnTo>
                  <a:cubicBezTo>
                    <a:pt x="32518" y="19420"/>
                    <a:pt x="33883" y="18874"/>
                    <a:pt x="34883" y="17874"/>
                  </a:cubicBezTo>
                  <a:lnTo>
                    <a:pt x="35429" y="17373"/>
                  </a:lnTo>
                  <a:cubicBezTo>
                    <a:pt x="32336" y="17010"/>
                    <a:pt x="29380" y="16100"/>
                    <a:pt x="26697" y="145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8" name="Google Shape;29578;p29"/>
            <p:cNvSpPr/>
            <p:nvPr/>
          </p:nvSpPr>
          <p:spPr>
            <a:xfrm>
              <a:off x="4174400" y="2504450"/>
              <a:ext cx="777725" cy="30700"/>
            </a:xfrm>
            <a:custGeom>
              <a:avLst/>
              <a:gdLst/>
              <a:ahLst/>
              <a:cxnLst/>
              <a:rect l="l" t="t" r="r" b="b"/>
              <a:pathLst>
                <a:path w="3110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31109" y="1228"/>
                  </a:lnTo>
                  <a:lnTo>
                    <a:pt x="31109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9" name="Google Shape;29579;p29"/>
            <p:cNvSpPr/>
            <p:nvPr/>
          </p:nvSpPr>
          <p:spPr>
            <a:xfrm>
              <a:off x="4174400" y="2145150"/>
              <a:ext cx="379775" cy="208100"/>
            </a:xfrm>
            <a:custGeom>
              <a:avLst/>
              <a:gdLst/>
              <a:ahLst/>
              <a:cxnLst/>
              <a:rect l="l" t="t" r="r" b="b"/>
              <a:pathLst>
                <a:path w="15191" h="8324" extrusionOk="0">
                  <a:moveTo>
                    <a:pt x="0" y="0"/>
                  </a:moveTo>
                  <a:lnTo>
                    <a:pt x="0" y="8323"/>
                  </a:lnTo>
                  <a:lnTo>
                    <a:pt x="15191" y="8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0" name="Google Shape;29580;p29"/>
            <p:cNvSpPr/>
            <p:nvPr/>
          </p:nvSpPr>
          <p:spPr>
            <a:xfrm>
              <a:off x="4174400" y="3590275"/>
              <a:ext cx="948275" cy="93250"/>
            </a:xfrm>
            <a:custGeom>
              <a:avLst/>
              <a:gdLst/>
              <a:ahLst/>
              <a:cxnLst/>
              <a:rect l="l" t="t" r="r" b="b"/>
              <a:pathLst>
                <a:path w="37931" h="3730" extrusionOk="0">
                  <a:moveTo>
                    <a:pt x="0" y="0"/>
                  </a:moveTo>
                  <a:lnTo>
                    <a:pt x="0" y="3730"/>
                  </a:lnTo>
                  <a:lnTo>
                    <a:pt x="37931" y="3730"/>
                  </a:lnTo>
                  <a:lnTo>
                    <a:pt x="37931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1" name="Google Shape;29581;p29"/>
            <p:cNvSpPr/>
            <p:nvPr/>
          </p:nvSpPr>
          <p:spPr>
            <a:xfrm>
              <a:off x="4174400" y="2943325"/>
              <a:ext cx="1326900" cy="160325"/>
            </a:xfrm>
            <a:custGeom>
              <a:avLst/>
              <a:gdLst/>
              <a:ahLst/>
              <a:cxnLst/>
              <a:rect l="l" t="t" r="r" b="b"/>
              <a:pathLst>
                <a:path w="53076" h="6413" extrusionOk="0">
                  <a:moveTo>
                    <a:pt x="0" y="0"/>
                  </a:moveTo>
                  <a:lnTo>
                    <a:pt x="0" y="6413"/>
                  </a:lnTo>
                  <a:lnTo>
                    <a:pt x="53075" y="6413"/>
                  </a:lnTo>
                  <a:lnTo>
                    <a:pt x="53075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2" name="Google Shape;29582;p29"/>
            <p:cNvSpPr/>
            <p:nvPr/>
          </p:nvSpPr>
          <p:spPr>
            <a:xfrm>
              <a:off x="4174400" y="2943325"/>
              <a:ext cx="1326900" cy="34125"/>
            </a:xfrm>
            <a:custGeom>
              <a:avLst/>
              <a:gdLst/>
              <a:ahLst/>
              <a:cxnLst/>
              <a:rect l="l" t="t" r="r" b="b"/>
              <a:pathLst>
                <a:path w="53076" h="1365" extrusionOk="0">
                  <a:moveTo>
                    <a:pt x="0" y="0"/>
                  </a:moveTo>
                  <a:lnTo>
                    <a:pt x="0" y="1365"/>
                  </a:lnTo>
                  <a:lnTo>
                    <a:pt x="53075" y="1365"/>
                  </a:lnTo>
                  <a:lnTo>
                    <a:pt x="53075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3" name="Google Shape;29583;p29"/>
            <p:cNvSpPr/>
            <p:nvPr/>
          </p:nvSpPr>
          <p:spPr>
            <a:xfrm>
              <a:off x="4174400" y="3315125"/>
              <a:ext cx="1331450" cy="33000"/>
            </a:xfrm>
            <a:custGeom>
              <a:avLst/>
              <a:gdLst/>
              <a:ahLst/>
              <a:cxnLst/>
              <a:rect l="l" t="t" r="r" b="b"/>
              <a:pathLst>
                <a:path w="53258" h="1320" extrusionOk="0">
                  <a:moveTo>
                    <a:pt x="0" y="0"/>
                  </a:moveTo>
                  <a:lnTo>
                    <a:pt x="0" y="1319"/>
                  </a:lnTo>
                  <a:lnTo>
                    <a:pt x="53257" y="1319"/>
                  </a:lnTo>
                  <a:lnTo>
                    <a:pt x="53257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4" name="Google Shape;29584;p29"/>
            <p:cNvSpPr/>
            <p:nvPr/>
          </p:nvSpPr>
          <p:spPr>
            <a:xfrm>
              <a:off x="4174400" y="3224150"/>
              <a:ext cx="1534975" cy="43225"/>
            </a:xfrm>
            <a:custGeom>
              <a:avLst/>
              <a:gdLst/>
              <a:ahLst/>
              <a:cxnLst/>
              <a:rect l="l" t="t" r="r" b="b"/>
              <a:pathLst>
                <a:path w="61399" h="1729" extrusionOk="0">
                  <a:moveTo>
                    <a:pt x="60443" y="1"/>
                  </a:moveTo>
                  <a:cubicBezTo>
                    <a:pt x="59261" y="637"/>
                    <a:pt x="57987" y="956"/>
                    <a:pt x="56714" y="956"/>
                  </a:cubicBezTo>
                  <a:lnTo>
                    <a:pt x="0" y="956"/>
                  </a:lnTo>
                  <a:lnTo>
                    <a:pt x="0" y="1729"/>
                  </a:lnTo>
                  <a:lnTo>
                    <a:pt x="56714" y="1729"/>
                  </a:lnTo>
                  <a:cubicBezTo>
                    <a:pt x="58351" y="1729"/>
                    <a:pt x="59897" y="1274"/>
                    <a:pt x="61398" y="365"/>
                  </a:cubicBezTo>
                  <a:cubicBezTo>
                    <a:pt x="61080" y="228"/>
                    <a:pt x="60761" y="137"/>
                    <a:pt x="60443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5" name="Google Shape;29585;p29"/>
            <p:cNvSpPr/>
            <p:nvPr/>
          </p:nvSpPr>
          <p:spPr>
            <a:xfrm>
              <a:off x="4174400" y="2564700"/>
              <a:ext cx="125100" cy="103500"/>
            </a:xfrm>
            <a:custGeom>
              <a:avLst/>
              <a:gdLst/>
              <a:ahLst/>
              <a:cxnLst/>
              <a:rect l="l" t="t" r="r" b="b"/>
              <a:pathLst>
                <a:path w="5004" h="4140" extrusionOk="0">
                  <a:moveTo>
                    <a:pt x="0" y="0"/>
                  </a:moveTo>
                  <a:lnTo>
                    <a:pt x="0" y="4139"/>
                  </a:lnTo>
                  <a:lnTo>
                    <a:pt x="5003" y="4139"/>
                  </a:lnTo>
                  <a:cubicBezTo>
                    <a:pt x="5003" y="1865"/>
                    <a:pt x="3138" y="0"/>
                    <a:pt x="819" y="0"/>
                  </a:cubicBez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6" name="Google Shape;29586;p29"/>
            <p:cNvSpPr/>
            <p:nvPr/>
          </p:nvSpPr>
          <p:spPr>
            <a:xfrm>
              <a:off x="4651925" y="2564700"/>
              <a:ext cx="104625" cy="103500"/>
            </a:xfrm>
            <a:custGeom>
              <a:avLst/>
              <a:gdLst/>
              <a:ahLst/>
              <a:cxnLst/>
              <a:rect l="l" t="t" r="r" b="b"/>
              <a:pathLst>
                <a:path w="4185" h="4140" extrusionOk="0">
                  <a:moveTo>
                    <a:pt x="1" y="0"/>
                  </a:moveTo>
                  <a:lnTo>
                    <a:pt x="1" y="4139"/>
                  </a:lnTo>
                  <a:lnTo>
                    <a:pt x="4185" y="413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7" name="Google Shape;29587;p29"/>
            <p:cNvSpPr/>
            <p:nvPr/>
          </p:nvSpPr>
          <p:spPr>
            <a:xfrm>
              <a:off x="4174400" y="1848400"/>
              <a:ext cx="93250" cy="78475"/>
            </a:xfrm>
            <a:custGeom>
              <a:avLst/>
              <a:gdLst/>
              <a:ahLst/>
              <a:cxnLst/>
              <a:rect l="l" t="t" r="r" b="b"/>
              <a:pathLst>
                <a:path w="3730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3730" y="3138"/>
                  </a:lnTo>
                  <a:cubicBezTo>
                    <a:pt x="3730" y="1410"/>
                    <a:pt x="2365" y="0"/>
                    <a:pt x="637" y="0"/>
                  </a:cubicBez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8" name="Google Shape;29588;p29"/>
            <p:cNvSpPr/>
            <p:nvPr/>
          </p:nvSpPr>
          <p:spPr>
            <a:xfrm>
              <a:off x="4531400" y="1848400"/>
              <a:ext cx="77350" cy="78475"/>
            </a:xfrm>
            <a:custGeom>
              <a:avLst/>
              <a:gdLst/>
              <a:ahLst/>
              <a:cxnLst/>
              <a:rect l="l" t="t" r="r" b="b"/>
              <a:pathLst>
                <a:path w="3094" h="3139" extrusionOk="0">
                  <a:moveTo>
                    <a:pt x="1" y="0"/>
                  </a:moveTo>
                  <a:lnTo>
                    <a:pt x="1" y="3138"/>
                  </a:lnTo>
                  <a:lnTo>
                    <a:pt x="3094" y="3138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9" name="Google Shape;29589;p29"/>
            <p:cNvSpPr/>
            <p:nvPr/>
          </p:nvSpPr>
          <p:spPr>
            <a:xfrm>
              <a:off x="4174400" y="4155350"/>
              <a:ext cx="353625" cy="503725"/>
            </a:xfrm>
            <a:custGeom>
              <a:avLst/>
              <a:gdLst/>
              <a:ahLst/>
              <a:cxnLst/>
              <a:rect l="l" t="t" r="r" b="b"/>
              <a:pathLst>
                <a:path w="14145" h="20149" extrusionOk="0">
                  <a:moveTo>
                    <a:pt x="0" y="1"/>
                  </a:moveTo>
                  <a:lnTo>
                    <a:pt x="0" y="20148"/>
                  </a:lnTo>
                  <a:lnTo>
                    <a:pt x="14145" y="20148"/>
                  </a:lnTo>
                  <a:lnTo>
                    <a:pt x="14145" y="1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0" name="Google Shape;29590;p29"/>
            <p:cNvSpPr/>
            <p:nvPr/>
          </p:nvSpPr>
          <p:spPr>
            <a:xfrm>
              <a:off x="4174400" y="4283825"/>
              <a:ext cx="145550" cy="375250"/>
            </a:xfrm>
            <a:custGeom>
              <a:avLst/>
              <a:gdLst/>
              <a:ahLst/>
              <a:cxnLst/>
              <a:rect l="l" t="t" r="r" b="b"/>
              <a:pathLst>
                <a:path w="5822" h="15010" extrusionOk="0">
                  <a:moveTo>
                    <a:pt x="0" y="1"/>
                  </a:moveTo>
                  <a:lnTo>
                    <a:pt x="0" y="15009"/>
                  </a:lnTo>
                  <a:lnTo>
                    <a:pt x="5822" y="15009"/>
                  </a:lnTo>
                  <a:lnTo>
                    <a:pt x="5822" y="1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1" name="Google Shape;29591;p29"/>
            <p:cNvSpPr/>
            <p:nvPr/>
          </p:nvSpPr>
          <p:spPr>
            <a:xfrm>
              <a:off x="4174400" y="2993350"/>
              <a:ext cx="1092675" cy="600350"/>
            </a:xfrm>
            <a:custGeom>
              <a:avLst/>
              <a:gdLst/>
              <a:ahLst/>
              <a:cxnLst/>
              <a:rect l="l" t="t" r="r" b="b"/>
              <a:pathLst>
                <a:path w="43707" h="24014" extrusionOk="0">
                  <a:moveTo>
                    <a:pt x="0" y="0"/>
                  </a:moveTo>
                  <a:lnTo>
                    <a:pt x="0" y="24014"/>
                  </a:lnTo>
                  <a:lnTo>
                    <a:pt x="38431" y="24014"/>
                  </a:lnTo>
                  <a:cubicBezTo>
                    <a:pt x="40159" y="24014"/>
                    <a:pt x="41842" y="23332"/>
                    <a:pt x="43070" y="22058"/>
                  </a:cubicBezTo>
                  <a:lnTo>
                    <a:pt x="43706" y="21421"/>
                  </a:lnTo>
                  <a:cubicBezTo>
                    <a:pt x="39932" y="21012"/>
                    <a:pt x="36293" y="19875"/>
                    <a:pt x="32928" y="180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2" name="Google Shape;29592;p29"/>
            <p:cNvSpPr/>
            <p:nvPr/>
          </p:nvSpPr>
          <p:spPr>
            <a:xfrm>
              <a:off x="4174400" y="3100225"/>
              <a:ext cx="554875" cy="303600"/>
            </a:xfrm>
            <a:custGeom>
              <a:avLst/>
              <a:gdLst/>
              <a:ahLst/>
              <a:cxnLst/>
              <a:rect l="l" t="t" r="r" b="b"/>
              <a:pathLst>
                <a:path w="22195" h="12144" extrusionOk="0">
                  <a:moveTo>
                    <a:pt x="0" y="0"/>
                  </a:moveTo>
                  <a:lnTo>
                    <a:pt x="0" y="12144"/>
                  </a:lnTo>
                  <a:lnTo>
                    <a:pt x="22194" y="12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3" name="Google Shape;29593;p29"/>
            <p:cNvSpPr/>
            <p:nvPr/>
          </p:nvSpPr>
          <p:spPr>
            <a:xfrm>
              <a:off x="4174400" y="3683500"/>
              <a:ext cx="859600" cy="482125"/>
            </a:xfrm>
            <a:custGeom>
              <a:avLst/>
              <a:gdLst/>
              <a:ahLst/>
              <a:cxnLst/>
              <a:rect l="l" t="t" r="r" b="b"/>
              <a:pathLst>
                <a:path w="34384" h="19285" extrusionOk="0">
                  <a:moveTo>
                    <a:pt x="0" y="1"/>
                  </a:moveTo>
                  <a:lnTo>
                    <a:pt x="0" y="19284"/>
                  </a:lnTo>
                  <a:lnTo>
                    <a:pt x="34383" y="19284"/>
                  </a:lnTo>
                  <a:lnTo>
                    <a:pt x="34383" y="1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4" name="Google Shape;29594;p29"/>
            <p:cNvSpPr/>
            <p:nvPr/>
          </p:nvSpPr>
          <p:spPr>
            <a:xfrm>
              <a:off x="4174400" y="4165600"/>
              <a:ext cx="866400" cy="44350"/>
            </a:xfrm>
            <a:custGeom>
              <a:avLst/>
              <a:gdLst/>
              <a:ahLst/>
              <a:cxnLst/>
              <a:rect l="l" t="t" r="r" b="b"/>
              <a:pathLst>
                <a:path w="34656" h="1774" extrusionOk="0">
                  <a:moveTo>
                    <a:pt x="0" y="0"/>
                  </a:moveTo>
                  <a:lnTo>
                    <a:pt x="0" y="1774"/>
                  </a:lnTo>
                  <a:lnTo>
                    <a:pt x="34656" y="1774"/>
                  </a:lnTo>
                  <a:lnTo>
                    <a:pt x="34656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5" name="Google Shape;29595;p29"/>
            <p:cNvSpPr/>
            <p:nvPr/>
          </p:nvSpPr>
          <p:spPr>
            <a:xfrm>
              <a:off x="4174400" y="3872250"/>
              <a:ext cx="125100" cy="104625"/>
            </a:xfrm>
            <a:custGeom>
              <a:avLst/>
              <a:gdLst/>
              <a:ahLst/>
              <a:cxnLst/>
              <a:rect l="l" t="t" r="r" b="b"/>
              <a:pathLst>
                <a:path w="5004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5003" y="4184"/>
                  </a:lnTo>
                  <a:cubicBezTo>
                    <a:pt x="5003" y="1865"/>
                    <a:pt x="3138" y="0"/>
                    <a:pt x="819" y="0"/>
                  </a:cubicBez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6" name="Google Shape;29596;p29"/>
            <p:cNvSpPr/>
            <p:nvPr/>
          </p:nvSpPr>
          <p:spPr>
            <a:xfrm>
              <a:off x="4651925" y="3872250"/>
              <a:ext cx="104625" cy="104625"/>
            </a:xfrm>
            <a:custGeom>
              <a:avLst/>
              <a:gdLst/>
              <a:ahLst/>
              <a:cxnLst/>
              <a:rect l="l" t="t" r="r" b="b"/>
              <a:pathLst>
                <a:path w="4185" h="4185" extrusionOk="0">
                  <a:moveTo>
                    <a:pt x="1" y="0"/>
                  </a:moveTo>
                  <a:lnTo>
                    <a:pt x="1" y="4184"/>
                  </a:lnTo>
                  <a:lnTo>
                    <a:pt x="4185" y="4184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7" name="Google Shape;29597;p29"/>
            <p:cNvSpPr/>
            <p:nvPr/>
          </p:nvSpPr>
          <p:spPr>
            <a:xfrm>
              <a:off x="4174400" y="4595375"/>
              <a:ext cx="1135875" cy="63700"/>
            </a:xfrm>
            <a:custGeom>
              <a:avLst/>
              <a:gdLst/>
              <a:ahLst/>
              <a:cxnLst/>
              <a:rect l="l" t="t" r="r" b="b"/>
              <a:pathLst>
                <a:path w="45435" h="2548" extrusionOk="0">
                  <a:moveTo>
                    <a:pt x="0" y="0"/>
                  </a:moveTo>
                  <a:lnTo>
                    <a:pt x="0" y="2547"/>
                  </a:lnTo>
                  <a:lnTo>
                    <a:pt x="45435" y="2547"/>
                  </a:lnTo>
                  <a:lnTo>
                    <a:pt x="45435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598" name="Google Shape;29598;p29"/>
          <p:cNvGrpSpPr/>
          <p:nvPr/>
        </p:nvGrpSpPr>
        <p:grpSpPr>
          <a:xfrm>
            <a:off x="10108563" y="1406878"/>
            <a:ext cx="2083421" cy="4345756"/>
            <a:chOff x="1565000" y="1241525"/>
            <a:chExt cx="1638425" cy="3417550"/>
          </a:xfrm>
        </p:grpSpPr>
        <p:sp>
          <p:nvSpPr>
            <p:cNvPr id="29599" name="Google Shape;29599;p29"/>
            <p:cNvSpPr/>
            <p:nvPr/>
          </p:nvSpPr>
          <p:spPr>
            <a:xfrm>
              <a:off x="1942475" y="2093975"/>
              <a:ext cx="403650" cy="519650"/>
            </a:xfrm>
            <a:custGeom>
              <a:avLst/>
              <a:gdLst/>
              <a:ahLst/>
              <a:cxnLst/>
              <a:rect l="l" t="t" r="r" b="b"/>
              <a:pathLst>
                <a:path w="16146" h="20786" extrusionOk="0">
                  <a:moveTo>
                    <a:pt x="2320" y="1"/>
                  </a:moveTo>
                  <a:cubicBezTo>
                    <a:pt x="1046" y="1"/>
                    <a:pt x="0" y="1047"/>
                    <a:pt x="0" y="2320"/>
                  </a:cubicBezTo>
                  <a:lnTo>
                    <a:pt x="0" y="20785"/>
                  </a:lnTo>
                  <a:lnTo>
                    <a:pt x="16146" y="20785"/>
                  </a:lnTo>
                  <a:lnTo>
                    <a:pt x="16146" y="2138"/>
                  </a:lnTo>
                  <a:lnTo>
                    <a:pt x="4730" y="2138"/>
                  </a:lnTo>
                  <a:lnTo>
                    <a:pt x="4457" y="1456"/>
                  </a:lnTo>
                  <a:cubicBezTo>
                    <a:pt x="4094" y="592"/>
                    <a:pt x="3275" y="1"/>
                    <a:pt x="2320" y="1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0" name="Google Shape;29600;p29"/>
            <p:cNvSpPr/>
            <p:nvPr/>
          </p:nvSpPr>
          <p:spPr>
            <a:xfrm>
              <a:off x="1942475" y="2093975"/>
              <a:ext cx="403650" cy="161475"/>
            </a:xfrm>
            <a:custGeom>
              <a:avLst/>
              <a:gdLst/>
              <a:ahLst/>
              <a:cxnLst/>
              <a:rect l="l" t="t" r="r" b="b"/>
              <a:pathLst>
                <a:path w="16146" h="6459" extrusionOk="0">
                  <a:moveTo>
                    <a:pt x="2320" y="1"/>
                  </a:moveTo>
                  <a:cubicBezTo>
                    <a:pt x="1046" y="1"/>
                    <a:pt x="0" y="1047"/>
                    <a:pt x="0" y="2320"/>
                  </a:cubicBezTo>
                  <a:lnTo>
                    <a:pt x="0" y="6459"/>
                  </a:lnTo>
                  <a:lnTo>
                    <a:pt x="16146" y="6459"/>
                  </a:lnTo>
                  <a:lnTo>
                    <a:pt x="16146" y="2138"/>
                  </a:lnTo>
                  <a:lnTo>
                    <a:pt x="4730" y="2138"/>
                  </a:lnTo>
                  <a:lnTo>
                    <a:pt x="4457" y="1456"/>
                  </a:lnTo>
                  <a:cubicBezTo>
                    <a:pt x="4094" y="592"/>
                    <a:pt x="3275" y="1"/>
                    <a:pt x="232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1" name="Google Shape;29601;p29"/>
            <p:cNvSpPr/>
            <p:nvPr/>
          </p:nvSpPr>
          <p:spPr>
            <a:xfrm>
              <a:off x="1565000" y="3103625"/>
              <a:ext cx="1638425" cy="211525"/>
            </a:xfrm>
            <a:custGeom>
              <a:avLst/>
              <a:gdLst/>
              <a:ahLst/>
              <a:cxnLst/>
              <a:rect l="l" t="t" r="r" b="b"/>
              <a:pathLst>
                <a:path w="65537" h="8461" extrusionOk="0">
                  <a:moveTo>
                    <a:pt x="12461" y="1"/>
                  </a:moveTo>
                  <a:lnTo>
                    <a:pt x="7504" y="3503"/>
                  </a:lnTo>
                  <a:cubicBezTo>
                    <a:pt x="5458" y="4958"/>
                    <a:pt x="3002" y="5731"/>
                    <a:pt x="500" y="5731"/>
                  </a:cubicBezTo>
                  <a:lnTo>
                    <a:pt x="0" y="5731"/>
                  </a:lnTo>
                  <a:cubicBezTo>
                    <a:pt x="2138" y="7505"/>
                    <a:pt x="4866" y="8460"/>
                    <a:pt x="7641" y="8460"/>
                  </a:cubicBezTo>
                  <a:lnTo>
                    <a:pt x="65536" y="8460"/>
                  </a:lnTo>
                  <a:lnTo>
                    <a:pt x="6553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2" name="Google Shape;29602;p29"/>
            <p:cNvSpPr/>
            <p:nvPr/>
          </p:nvSpPr>
          <p:spPr>
            <a:xfrm>
              <a:off x="2173275" y="3103625"/>
              <a:ext cx="1030150" cy="211525"/>
            </a:xfrm>
            <a:custGeom>
              <a:avLst/>
              <a:gdLst/>
              <a:ahLst/>
              <a:cxnLst/>
              <a:rect l="l" t="t" r="r" b="b"/>
              <a:pathLst>
                <a:path w="41206" h="8461" extrusionOk="0">
                  <a:moveTo>
                    <a:pt x="10870" y="1"/>
                  </a:moveTo>
                  <a:lnTo>
                    <a:pt x="5913" y="5186"/>
                  </a:lnTo>
                  <a:cubicBezTo>
                    <a:pt x="4185" y="7050"/>
                    <a:pt x="2138" y="8142"/>
                    <a:pt x="1" y="8460"/>
                  </a:cubicBezTo>
                  <a:lnTo>
                    <a:pt x="41205" y="8460"/>
                  </a:lnTo>
                  <a:lnTo>
                    <a:pt x="4120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3" name="Google Shape;29603;p29"/>
            <p:cNvSpPr/>
            <p:nvPr/>
          </p:nvSpPr>
          <p:spPr>
            <a:xfrm>
              <a:off x="2275600" y="2350950"/>
              <a:ext cx="927825" cy="377500"/>
            </a:xfrm>
            <a:custGeom>
              <a:avLst/>
              <a:gdLst/>
              <a:ahLst/>
              <a:cxnLst/>
              <a:rect l="l" t="t" r="r" b="b"/>
              <a:pathLst>
                <a:path w="37113" h="15100" extrusionOk="0">
                  <a:moveTo>
                    <a:pt x="1" y="0"/>
                  </a:moveTo>
                  <a:lnTo>
                    <a:pt x="1" y="15054"/>
                  </a:lnTo>
                  <a:cubicBezTo>
                    <a:pt x="319" y="15100"/>
                    <a:pt x="683" y="15100"/>
                    <a:pt x="1001" y="15100"/>
                  </a:cubicBezTo>
                  <a:lnTo>
                    <a:pt x="37112" y="15100"/>
                  </a:lnTo>
                  <a:lnTo>
                    <a:pt x="3711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4" name="Google Shape;29604;p29"/>
            <p:cNvSpPr/>
            <p:nvPr/>
          </p:nvSpPr>
          <p:spPr>
            <a:xfrm>
              <a:off x="1565000" y="2613600"/>
              <a:ext cx="1638425" cy="329750"/>
            </a:xfrm>
            <a:custGeom>
              <a:avLst/>
              <a:gdLst/>
              <a:ahLst/>
              <a:cxnLst/>
              <a:rect l="l" t="t" r="r" b="b"/>
              <a:pathLst>
                <a:path w="65537" h="13190" extrusionOk="0">
                  <a:moveTo>
                    <a:pt x="15099" y="0"/>
                  </a:moveTo>
                  <a:lnTo>
                    <a:pt x="9141" y="5412"/>
                  </a:lnTo>
                  <a:cubicBezTo>
                    <a:pt x="6640" y="7686"/>
                    <a:pt x="3366" y="8960"/>
                    <a:pt x="0" y="8960"/>
                  </a:cubicBezTo>
                  <a:lnTo>
                    <a:pt x="227" y="9232"/>
                  </a:lnTo>
                  <a:cubicBezTo>
                    <a:pt x="2774" y="11779"/>
                    <a:pt x="6231" y="13189"/>
                    <a:pt x="9869" y="13189"/>
                  </a:cubicBezTo>
                  <a:lnTo>
                    <a:pt x="65536" y="13189"/>
                  </a:lnTo>
                  <a:lnTo>
                    <a:pt x="65536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5" name="Google Shape;29605;p29"/>
            <p:cNvSpPr/>
            <p:nvPr/>
          </p:nvSpPr>
          <p:spPr>
            <a:xfrm>
              <a:off x="2258550" y="2613600"/>
              <a:ext cx="944875" cy="329750"/>
            </a:xfrm>
            <a:custGeom>
              <a:avLst/>
              <a:gdLst/>
              <a:ahLst/>
              <a:cxnLst/>
              <a:rect l="l" t="t" r="r" b="b"/>
              <a:pathLst>
                <a:path w="37795" h="13190" extrusionOk="0">
                  <a:moveTo>
                    <a:pt x="11780" y="0"/>
                  </a:moveTo>
                  <a:lnTo>
                    <a:pt x="6004" y="8277"/>
                  </a:lnTo>
                  <a:cubicBezTo>
                    <a:pt x="4276" y="10733"/>
                    <a:pt x="2229" y="12416"/>
                    <a:pt x="1" y="13189"/>
                  </a:cubicBezTo>
                  <a:lnTo>
                    <a:pt x="37794" y="13189"/>
                  </a:lnTo>
                  <a:lnTo>
                    <a:pt x="37794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6" name="Google Shape;29606;p29"/>
            <p:cNvSpPr/>
            <p:nvPr/>
          </p:nvSpPr>
          <p:spPr>
            <a:xfrm>
              <a:off x="1658225" y="2817100"/>
              <a:ext cx="1545200" cy="76225"/>
            </a:xfrm>
            <a:custGeom>
              <a:avLst/>
              <a:gdLst/>
              <a:ahLst/>
              <a:cxnLst/>
              <a:rect l="l" t="t" r="r" b="b"/>
              <a:pathLst>
                <a:path w="61808" h="3049" extrusionOk="0">
                  <a:moveTo>
                    <a:pt x="864" y="1"/>
                  </a:moveTo>
                  <a:cubicBezTo>
                    <a:pt x="592" y="137"/>
                    <a:pt x="273" y="228"/>
                    <a:pt x="0" y="319"/>
                  </a:cubicBezTo>
                  <a:cubicBezTo>
                    <a:pt x="2274" y="2093"/>
                    <a:pt x="4958" y="3048"/>
                    <a:pt x="7732" y="3048"/>
                  </a:cubicBezTo>
                  <a:lnTo>
                    <a:pt x="61807" y="3048"/>
                  </a:lnTo>
                  <a:lnTo>
                    <a:pt x="61807" y="2320"/>
                  </a:lnTo>
                  <a:lnTo>
                    <a:pt x="7732" y="2320"/>
                  </a:lnTo>
                  <a:cubicBezTo>
                    <a:pt x="5276" y="2320"/>
                    <a:pt x="2911" y="1502"/>
                    <a:pt x="864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7" name="Google Shape;29607;p29"/>
            <p:cNvSpPr/>
            <p:nvPr/>
          </p:nvSpPr>
          <p:spPr>
            <a:xfrm>
              <a:off x="1871975" y="3315125"/>
              <a:ext cx="1331450" cy="278575"/>
            </a:xfrm>
            <a:custGeom>
              <a:avLst/>
              <a:gdLst/>
              <a:ahLst/>
              <a:cxnLst/>
              <a:rect l="l" t="t" r="r" b="b"/>
              <a:pathLst>
                <a:path w="53258" h="11143" extrusionOk="0">
                  <a:moveTo>
                    <a:pt x="1" y="0"/>
                  </a:moveTo>
                  <a:lnTo>
                    <a:pt x="1" y="11143"/>
                  </a:lnTo>
                  <a:lnTo>
                    <a:pt x="53257" y="11143"/>
                  </a:lnTo>
                  <a:lnTo>
                    <a:pt x="53257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8" name="Google Shape;29608;p29"/>
            <p:cNvSpPr/>
            <p:nvPr/>
          </p:nvSpPr>
          <p:spPr>
            <a:xfrm>
              <a:off x="2017500" y="4145125"/>
              <a:ext cx="301350" cy="289950"/>
            </a:xfrm>
            <a:custGeom>
              <a:avLst/>
              <a:gdLst/>
              <a:ahLst/>
              <a:cxnLst/>
              <a:rect l="l" t="t" r="r" b="b"/>
              <a:pathLst>
                <a:path w="12054" h="11598" extrusionOk="0">
                  <a:moveTo>
                    <a:pt x="7778" y="0"/>
                  </a:moveTo>
                  <a:lnTo>
                    <a:pt x="7505" y="273"/>
                  </a:lnTo>
                  <a:lnTo>
                    <a:pt x="7460" y="228"/>
                  </a:lnTo>
                  <a:lnTo>
                    <a:pt x="1775" y="5504"/>
                  </a:lnTo>
                  <a:lnTo>
                    <a:pt x="1" y="7186"/>
                  </a:lnTo>
                  <a:lnTo>
                    <a:pt x="6368" y="11598"/>
                  </a:lnTo>
                  <a:lnTo>
                    <a:pt x="11917" y="10688"/>
                  </a:lnTo>
                  <a:lnTo>
                    <a:pt x="12008" y="5822"/>
                  </a:lnTo>
                  <a:lnTo>
                    <a:pt x="12053" y="5185"/>
                  </a:lnTo>
                  <a:lnTo>
                    <a:pt x="7778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9" name="Google Shape;29609;p29"/>
            <p:cNvSpPr/>
            <p:nvPr/>
          </p:nvSpPr>
          <p:spPr>
            <a:xfrm>
              <a:off x="2140300" y="3613000"/>
              <a:ext cx="209250" cy="234250"/>
            </a:xfrm>
            <a:custGeom>
              <a:avLst/>
              <a:gdLst/>
              <a:ahLst/>
              <a:cxnLst/>
              <a:rect l="l" t="t" r="r" b="b"/>
              <a:pathLst>
                <a:path w="8370" h="9370" extrusionOk="0">
                  <a:moveTo>
                    <a:pt x="5231" y="1"/>
                  </a:moveTo>
                  <a:lnTo>
                    <a:pt x="2457" y="2366"/>
                  </a:lnTo>
                  <a:lnTo>
                    <a:pt x="1" y="4458"/>
                  </a:lnTo>
                  <a:lnTo>
                    <a:pt x="819" y="5322"/>
                  </a:lnTo>
                  <a:lnTo>
                    <a:pt x="4503" y="9370"/>
                  </a:lnTo>
                  <a:lnTo>
                    <a:pt x="7505" y="9097"/>
                  </a:lnTo>
                  <a:lnTo>
                    <a:pt x="8369" y="9006"/>
                  </a:lnTo>
                  <a:lnTo>
                    <a:pt x="8369" y="3048"/>
                  </a:lnTo>
                  <a:lnTo>
                    <a:pt x="5231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0" name="Google Shape;29610;p29"/>
            <p:cNvSpPr/>
            <p:nvPr/>
          </p:nvSpPr>
          <p:spPr>
            <a:xfrm>
              <a:off x="2231275" y="3999600"/>
              <a:ext cx="118275" cy="239925"/>
            </a:xfrm>
            <a:custGeom>
              <a:avLst/>
              <a:gdLst/>
              <a:ahLst/>
              <a:cxnLst/>
              <a:rect l="l" t="t" r="r" b="b"/>
              <a:pathLst>
                <a:path w="4731" h="9597" extrusionOk="0">
                  <a:moveTo>
                    <a:pt x="4730" y="0"/>
                  </a:moveTo>
                  <a:lnTo>
                    <a:pt x="0" y="5003"/>
                  </a:lnTo>
                  <a:lnTo>
                    <a:pt x="3821" y="9596"/>
                  </a:lnTo>
                  <a:lnTo>
                    <a:pt x="4730" y="6185"/>
                  </a:lnTo>
                  <a:lnTo>
                    <a:pt x="4730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1" name="Google Shape;29611;p29"/>
            <p:cNvSpPr/>
            <p:nvPr/>
          </p:nvSpPr>
          <p:spPr>
            <a:xfrm>
              <a:off x="2040250" y="3607325"/>
              <a:ext cx="193325" cy="95525"/>
            </a:xfrm>
            <a:custGeom>
              <a:avLst/>
              <a:gdLst/>
              <a:ahLst/>
              <a:cxnLst/>
              <a:rect l="l" t="t" r="r" b="b"/>
              <a:pathLst>
                <a:path w="7733" h="3821" extrusionOk="0">
                  <a:moveTo>
                    <a:pt x="1" y="0"/>
                  </a:moveTo>
                  <a:lnTo>
                    <a:pt x="1774" y="2047"/>
                  </a:lnTo>
                  <a:lnTo>
                    <a:pt x="3275" y="3821"/>
                  </a:lnTo>
                  <a:lnTo>
                    <a:pt x="5413" y="2002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2" name="Google Shape;29612;p29"/>
            <p:cNvSpPr/>
            <p:nvPr/>
          </p:nvSpPr>
          <p:spPr>
            <a:xfrm>
              <a:off x="1902675" y="3945000"/>
              <a:ext cx="293375" cy="357050"/>
            </a:xfrm>
            <a:custGeom>
              <a:avLst/>
              <a:gdLst/>
              <a:ahLst/>
              <a:cxnLst/>
              <a:rect l="l" t="t" r="r" b="b"/>
              <a:pathLst>
                <a:path w="11735" h="14282" extrusionOk="0">
                  <a:moveTo>
                    <a:pt x="3957" y="1"/>
                  </a:moveTo>
                  <a:lnTo>
                    <a:pt x="1" y="6095"/>
                  </a:lnTo>
                  <a:lnTo>
                    <a:pt x="3866" y="14282"/>
                  </a:lnTo>
                  <a:lnTo>
                    <a:pt x="5367" y="12917"/>
                  </a:lnTo>
                  <a:lnTo>
                    <a:pt x="11734" y="6959"/>
                  </a:lnTo>
                  <a:lnTo>
                    <a:pt x="10552" y="1957"/>
                  </a:lnTo>
                  <a:lnTo>
                    <a:pt x="10370" y="1274"/>
                  </a:lnTo>
                  <a:lnTo>
                    <a:pt x="7050" y="592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3" name="Google Shape;29613;p29"/>
            <p:cNvSpPr/>
            <p:nvPr/>
          </p:nvSpPr>
          <p:spPr>
            <a:xfrm>
              <a:off x="2343825" y="4170125"/>
              <a:ext cx="277450" cy="235400"/>
            </a:xfrm>
            <a:custGeom>
              <a:avLst/>
              <a:gdLst/>
              <a:ahLst/>
              <a:cxnLst/>
              <a:rect l="l" t="t" r="r" b="b"/>
              <a:pathLst>
                <a:path w="11098" h="9416" extrusionOk="0">
                  <a:moveTo>
                    <a:pt x="1229" y="1"/>
                  </a:moveTo>
                  <a:lnTo>
                    <a:pt x="137" y="4049"/>
                  </a:lnTo>
                  <a:lnTo>
                    <a:pt x="1" y="9415"/>
                  </a:lnTo>
                  <a:lnTo>
                    <a:pt x="1183" y="9097"/>
                  </a:lnTo>
                  <a:lnTo>
                    <a:pt x="9733" y="6641"/>
                  </a:lnTo>
                  <a:lnTo>
                    <a:pt x="11098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4" name="Google Shape;29614;p29"/>
            <p:cNvSpPr/>
            <p:nvPr/>
          </p:nvSpPr>
          <p:spPr>
            <a:xfrm>
              <a:off x="2188050" y="3866550"/>
              <a:ext cx="161500" cy="228575"/>
            </a:xfrm>
            <a:custGeom>
              <a:avLst/>
              <a:gdLst/>
              <a:ahLst/>
              <a:cxnLst/>
              <a:rect l="l" t="t" r="r" b="b"/>
              <a:pathLst>
                <a:path w="6460" h="9143" extrusionOk="0">
                  <a:moveTo>
                    <a:pt x="6459" y="1"/>
                  </a:moveTo>
                  <a:lnTo>
                    <a:pt x="2684" y="365"/>
                  </a:lnTo>
                  <a:lnTo>
                    <a:pt x="2548" y="547"/>
                  </a:lnTo>
                  <a:lnTo>
                    <a:pt x="1" y="4049"/>
                  </a:lnTo>
                  <a:lnTo>
                    <a:pt x="228" y="4822"/>
                  </a:lnTo>
                  <a:lnTo>
                    <a:pt x="1274" y="9142"/>
                  </a:lnTo>
                  <a:lnTo>
                    <a:pt x="6459" y="3685"/>
                  </a:lnTo>
                  <a:lnTo>
                    <a:pt x="6459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5" name="Google Shape;29615;p29"/>
            <p:cNvSpPr/>
            <p:nvPr/>
          </p:nvSpPr>
          <p:spPr>
            <a:xfrm>
              <a:off x="1978850" y="3741500"/>
              <a:ext cx="250175" cy="206950"/>
            </a:xfrm>
            <a:custGeom>
              <a:avLst/>
              <a:gdLst/>
              <a:ahLst/>
              <a:cxnLst/>
              <a:rect l="l" t="t" r="r" b="b"/>
              <a:pathLst>
                <a:path w="10007" h="8278" extrusionOk="0">
                  <a:moveTo>
                    <a:pt x="5504" y="0"/>
                  </a:moveTo>
                  <a:lnTo>
                    <a:pt x="4276" y="637"/>
                  </a:lnTo>
                  <a:lnTo>
                    <a:pt x="1" y="2956"/>
                  </a:lnTo>
                  <a:lnTo>
                    <a:pt x="455" y="4685"/>
                  </a:lnTo>
                  <a:lnTo>
                    <a:pt x="1092" y="7004"/>
                  </a:lnTo>
                  <a:lnTo>
                    <a:pt x="4185" y="7641"/>
                  </a:lnTo>
                  <a:lnTo>
                    <a:pt x="7550" y="8277"/>
                  </a:lnTo>
                  <a:lnTo>
                    <a:pt x="10006" y="4866"/>
                  </a:lnTo>
                  <a:lnTo>
                    <a:pt x="6004" y="500"/>
                  </a:lnTo>
                  <a:lnTo>
                    <a:pt x="5595" y="46"/>
                  </a:lnTo>
                  <a:lnTo>
                    <a:pt x="5595" y="91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6" name="Google Shape;29616;p29"/>
            <p:cNvSpPr/>
            <p:nvPr/>
          </p:nvSpPr>
          <p:spPr>
            <a:xfrm>
              <a:off x="2148275" y="4440750"/>
              <a:ext cx="326325" cy="199000"/>
            </a:xfrm>
            <a:custGeom>
              <a:avLst/>
              <a:gdLst/>
              <a:ahLst/>
              <a:cxnLst/>
              <a:rect l="l" t="t" r="r" b="b"/>
              <a:pathLst>
                <a:path w="13053" h="7960" extrusionOk="0">
                  <a:moveTo>
                    <a:pt x="7004" y="0"/>
                  </a:moveTo>
                  <a:lnTo>
                    <a:pt x="6640" y="137"/>
                  </a:lnTo>
                  <a:lnTo>
                    <a:pt x="6640" y="46"/>
                  </a:lnTo>
                  <a:lnTo>
                    <a:pt x="1456" y="864"/>
                  </a:lnTo>
                  <a:lnTo>
                    <a:pt x="0" y="7959"/>
                  </a:lnTo>
                  <a:lnTo>
                    <a:pt x="13053" y="7959"/>
                  </a:lnTo>
                  <a:lnTo>
                    <a:pt x="7322" y="410"/>
                  </a:lnTo>
                  <a:lnTo>
                    <a:pt x="7004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7" name="Google Shape;29617;p29"/>
            <p:cNvSpPr/>
            <p:nvPr/>
          </p:nvSpPr>
          <p:spPr>
            <a:xfrm>
              <a:off x="2553050" y="4449850"/>
              <a:ext cx="312675" cy="194450"/>
            </a:xfrm>
            <a:custGeom>
              <a:avLst/>
              <a:gdLst/>
              <a:ahLst/>
              <a:cxnLst/>
              <a:rect l="l" t="t" r="r" b="b"/>
              <a:pathLst>
                <a:path w="12507" h="7778" extrusionOk="0">
                  <a:moveTo>
                    <a:pt x="12507" y="0"/>
                  </a:moveTo>
                  <a:lnTo>
                    <a:pt x="0" y="7641"/>
                  </a:lnTo>
                  <a:lnTo>
                    <a:pt x="12507" y="7777"/>
                  </a:lnTo>
                  <a:lnTo>
                    <a:pt x="12507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8" name="Google Shape;29618;p29"/>
            <p:cNvSpPr/>
            <p:nvPr/>
          </p:nvSpPr>
          <p:spPr>
            <a:xfrm>
              <a:off x="1853775" y="3607325"/>
              <a:ext cx="244500" cy="185350"/>
            </a:xfrm>
            <a:custGeom>
              <a:avLst/>
              <a:gdLst/>
              <a:ahLst/>
              <a:cxnLst/>
              <a:rect l="l" t="t" r="r" b="b"/>
              <a:pathLst>
                <a:path w="9780" h="7414" extrusionOk="0">
                  <a:moveTo>
                    <a:pt x="1183" y="0"/>
                  </a:moveTo>
                  <a:lnTo>
                    <a:pt x="1" y="5776"/>
                  </a:lnTo>
                  <a:lnTo>
                    <a:pt x="1274" y="6277"/>
                  </a:lnTo>
                  <a:lnTo>
                    <a:pt x="4321" y="7414"/>
                  </a:lnTo>
                  <a:lnTo>
                    <a:pt x="8779" y="5003"/>
                  </a:lnTo>
                  <a:lnTo>
                    <a:pt x="9779" y="4457"/>
                  </a:lnTo>
                  <a:lnTo>
                    <a:pt x="8005" y="2411"/>
                  </a:lnTo>
                  <a:lnTo>
                    <a:pt x="6004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9" name="Google Shape;29619;p29"/>
            <p:cNvSpPr/>
            <p:nvPr/>
          </p:nvSpPr>
          <p:spPr>
            <a:xfrm>
              <a:off x="2352925" y="4363425"/>
              <a:ext cx="384325" cy="271775"/>
            </a:xfrm>
            <a:custGeom>
              <a:avLst/>
              <a:gdLst/>
              <a:ahLst/>
              <a:cxnLst/>
              <a:rect l="l" t="t" r="r" b="b"/>
              <a:pathLst>
                <a:path w="15373" h="10871" extrusionOk="0">
                  <a:moveTo>
                    <a:pt x="9688" y="1"/>
                  </a:moveTo>
                  <a:lnTo>
                    <a:pt x="273" y="2684"/>
                  </a:lnTo>
                  <a:lnTo>
                    <a:pt x="1" y="2775"/>
                  </a:lnTo>
                  <a:lnTo>
                    <a:pt x="6140" y="10870"/>
                  </a:lnTo>
                  <a:lnTo>
                    <a:pt x="6504" y="10643"/>
                  </a:lnTo>
                  <a:lnTo>
                    <a:pt x="15373" y="5231"/>
                  </a:lnTo>
                  <a:lnTo>
                    <a:pt x="10870" y="1092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0" name="Google Shape;29620;p29"/>
            <p:cNvSpPr/>
            <p:nvPr/>
          </p:nvSpPr>
          <p:spPr>
            <a:xfrm>
              <a:off x="2614425" y="4170125"/>
              <a:ext cx="251300" cy="308175"/>
            </a:xfrm>
            <a:custGeom>
              <a:avLst/>
              <a:gdLst/>
              <a:ahLst/>
              <a:cxnLst/>
              <a:rect l="l" t="t" r="r" b="b"/>
              <a:pathLst>
                <a:path w="10052" h="12327" extrusionOk="0">
                  <a:moveTo>
                    <a:pt x="1456" y="1"/>
                  </a:moveTo>
                  <a:lnTo>
                    <a:pt x="1" y="6914"/>
                  </a:lnTo>
                  <a:lnTo>
                    <a:pt x="1229" y="8005"/>
                  </a:lnTo>
                  <a:lnTo>
                    <a:pt x="5913" y="12326"/>
                  </a:lnTo>
                  <a:lnTo>
                    <a:pt x="7551" y="11371"/>
                  </a:lnTo>
                  <a:lnTo>
                    <a:pt x="10052" y="9870"/>
                  </a:lnTo>
                  <a:lnTo>
                    <a:pt x="10052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1" name="Google Shape;29621;p29"/>
            <p:cNvSpPr/>
            <p:nvPr/>
          </p:nvSpPr>
          <p:spPr>
            <a:xfrm>
              <a:off x="1827625" y="4344100"/>
              <a:ext cx="329775" cy="295650"/>
            </a:xfrm>
            <a:custGeom>
              <a:avLst/>
              <a:gdLst/>
              <a:ahLst/>
              <a:cxnLst/>
              <a:rect l="l" t="t" r="r" b="b"/>
              <a:pathLst>
                <a:path w="13191" h="11826" extrusionOk="0">
                  <a:moveTo>
                    <a:pt x="6732" y="0"/>
                  </a:moveTo>
                  <a:lnTo>
                    <a:pt x="6504" y="228"/>
                  </a:lnTo>
                  <a:lnTo>
                    <a:pt x="6414" y="91"/>
                  </a:lnTo>
                  <a:lnTo>
                    <a:pt x="3184" y="2002"/>
                  </a:lnTo>
                  <a:lnTo>
                    <a:pt x="1" y="3912"/>
                  </a:lnTo>
                  <a:lnTo>
                    <a:pt x="865" y="5413"/>
                  </a:lnTo>
                  <a:lnTo>
                    <a:pt x="4503" y="11825"/>
                  </a:lnTo>
                  <a:lnTo>
                    <a:pt x="11644" y="11825"/>
                  </a:lnTo>
                  <a:lnTo>
                    <a:pt x="13190" y="4503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2" name="Google Shape;29622;p29"/>
            <p:cNvSpPr/>
            <p:nvPr/>
          </p:nvSpPr>
          <p:spPr>
            <a:xfrm>
              <a:off x="1786700" y="3780150"/>
              <a:ext cx="192175" cy="300200"/>
            </a:xfrm>
            <a:custGeom>
              <a:avLst/>
              <a:gdLst/>
              <a:ahLst/>
              <a:cxnLst/>
              <a:rect l="l" t="t" r="r" b="b"/>
              <a:pathLst>
                <a:path w="7687" h="12008" extrusionOk="0">
                  <a:moveTo>
                    <a:pt x="2456" y="0"/>
                  </a:moveTo>
                  <a:lnTo>
                    <a:pt x="1" y="11598"/>
                  </a:lnTo>
                  <a:lnTo>
                    <a:pt x="3684" y="12007"/>
                  </a:lnTo>
                  <a:lnTo>
                    <a:pt x="7687" y="5867"/>
                  </a:lnTo>
                  <a:lnTo>
                    <a:pt x="7141" y="3684"/>
                  </a:lnTo>
                  <a:lnTo>
                    <a:pt x="6550" y="1547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3" name="Google Shape;29623;p29"/>
            <p:cNvSpPr/>
            <p:nvPr/>
          </p:nvSpPr>
          <p:spPr>
            <a:xfrm>
              <a:off x="1667325" y="4440750"/>
              <a:ext cx="239925" cy="199000"/>
            </a:xfrm>
            <a:custGeom>
              <a:avLst/>
              <a:gdLst/>
              <a:ahLst/>
              <a:cxnLst/>
              <a:rect l="l" t="t" r="r" b="b"/>
              <a:pathLst>
                <a:path w="9597" h="7960" extrusionOk="0">
                  <a:moveTo>
                    <a:pt x="1683" y="0"/>
                  </a:moveTo>
                  <a:lnTo>
                    <a:pt x="0" y="7959"/>
                  </a:lnTo>
                  <a:lnTo>
                    <a:pt x="9596" y="7959"/>
                  </a:lnTo>
                  <a:lnTo>
                    <a:pt x="6049" y="1728"/>
                  </a:lnTo>
                  <a:lnTo>
                    <a:pt x="5276" y="364"/>
                  </a:lnTo>
                  <a:lnTo>
                    <a:pt x="3047" y="137"/>
                  </a:lnTo>
                  <a:lnTo>
                    <a:pt x="1683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4" name="Google Shape;29624;p29"/>
            <p:cNvSpPr/>
            <p:nvPr/>
          </p:nvSpPr>
          <p:spPr>
            <a:xfrm>
              <a:off x="1715075" y="4098500"/>
              <a:ext cx="261525" cy="322950"/>
            </a:xfrm>
            <a:custGeom>
              <a:avLst/>
              <a:gdLst/>
              <a:ahLst/>
              <a:cxnLst/>
              <a:rect l="l" t="t" r="r" b="b"/>
              <a:pathLst>
                <a:path w="10461" h="12918" extrusionOk="0">
                  <a:moveTo>
                    <a:pt x="2638" y="1"/>
                  </a:moveTo>
                  <a:lnTo>
                    <a:pt x="0" y="12553"/>
                  </a:lnTo>
                  <a:lnTo>
                    <a:pt x="1547" y="12690"/>
                  </a:lnTo>
                  <a:lnTo>
                    <a:pt x="3593" y="12917"/>
                  </a:lnTo>
                  <a:lnTo>
                    <a:pt x="7050" y="10870"/>
                  </a:lnTo>
                  <a:lnTo>
                    <a:pt x="10461" y="8869"/>
                  </a:lnTo>
                  <a:lnTo>
                    <a:pt x="6458" y="410"/>
                  </a:lnTo>
                  <a:lnTo>
                    <a:pt x="2820" y="1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5" name="Google Shape;29625;p29"/>
            <p:cNvSpPr/>
            <p:nvPr/>
          </p:nvSpPr>
          <p:spPr>
            <a:xfrm>
              <a:off x="2612150" y="2555600"/>
              <a:ext cx="122825" cy="122825"/>
            </a:xfrm>
            <a:custGeom>
              <a:avLst/>
              <a:gdLst/>
              <a:ahLst/>
              <a:cxnLst/>
              <a:rect l="l" t="t" r="r" b="b"/>
              <a:pathLst>
                <a:path w="4913" h="4913" extrusionOk="0">
                  <a:moveTo>
                    <a:pt x="4185" y="728"/>
                  </a:moveTo>
                  <a:lnTo>
                    <a:pt x="4185" y="4139"/>
                  </a:lnTo>
                  <a:lnTo>
                    <a:pt x="774" y="4139"/>
                  </a:lnTo>
                  <a:lnTo>
                    <a:pt x="774" y="728"/>
                  </a:lnTo>
                  <a:close/>
                  <a:moveTo>
                    <a:pt x="1" y="1"/>
                  </a:moveTo>
                  <a:lnTo>
                    <a:pt x="1" y="4912"/>
                  </a:lnTo>
                  <a:lnTo>
                    <a:pt x="4913" y="4912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6" name="Google Shape;29626;p29"/>
            <p:cNvSpPr/>
            <p:nvPr/>
          </p:nvSpPr>
          <p:spPr>
            <a:xfrm>
              <a:off x="2500725" y="1756300"/>
              <a:ext cx="702700" cy="262675"/>
            </a:xfrm>
            <a:custGeom>
              <a:avLst/>
              <a:gdLst/>
              <a:ahLst/>
              <a:cxnLst/>
              <a:rect l="l" t="t" r="r" b="b"/>
              <a:pathLst>
                <a:path w="28108" h="10507" extrusionOk="0">
                  <a:moveTo>
                    <a:pt x="1" y="0"/>
                  </a:moveTo>
                  <a:lnTo>
                    <a:pt x="1" y="10506"/>
                  </a:lnTo>
                  <a:lnTo>
                    <a:pt x="28107" y="10506"/>
                  </a:lnTo>
                  <a:lnTo>
                    <a:pt x="28107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7" name="Google Shape;29627;p29"/>
            <p:cNvSpPr/>
            <p:nvPr/>
          </p:nvSpPr>
          <p:spPr>
            <a:xfrm>
              <a:off x="2500725" y="1756300"/>
              <a:ext cx="702700" cy="36400"/>
            </a:xfrm>
            <a:custGeom>
              <a:avLst/>
              <a:gdLst/>
              <a:ahLst/>
              <a:cxnLst/>
              <a:rect l="l" t="t" r="r" b="b"/>
              <a:pathLst>
                <a:path w="28108" h="1456" extrusionOk="0">
                  <a:moveTo>
                    <a:pt x="1" y="0"/>
                  </a:moveTo>
                  <a:lnTo>
                    <a:pt x="1" y="1456"/>
                  </a:lnTo>
                  <a:lnTo>
                    <a:pt x="28107" y="1456"/>
                  </a:lnTo>
                  <a:lnTo>
                    <a:pt x="28107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8" name="Google Shape;29628;p29"/>
            <p:cNvSpPr/>
            <p:nvPr/>
          </p:nvSpPr>
          <p:spPr>
            <a:xfrm>
              <a:off x="2517800" y="1241525"/>
              <a:ext cx="685625" cy="183925"/>
            </a:xfrm>
            <a:custGeom>
              <a:avLst/>
              <a:gdLst/>
              <a:ahLst/>
              <a:cxnLst/>
              <a:rect l="l" t="t" r="r" b="b"/>
              <a:pathLst>
                <a:path w="27425" h="7357" extrusionOk="0">
                  <a:moveTo>
                    <a:pt x="3434" y="0"/>
                  </a:moveTo>
                  <a:cubicBezTo>
                    <a:pt x="2683" y="0"/>
                    <a:pt x="1933" y="285"/>
                    <a:pt x="1365" y="853"/>
                  </a:cubicBezTo>
                  <a:lnTo>
                    <a:pt x="1228" y="989"/>
                  </a:lnTo>
                  <a:cubicBezTo>
                    <a:pt x="0" y="2217"/>
                    <a:pt x="0" y="4173"/>
                    <a:pt x="1228" y="5401"/>
                  </a:cubicBezTo>
                  <a:lnTo>
                    <a:pt x="2502" y="6674"/>
                  </a:lnTo>
                  <a:cubicBezTo>
                    <a:pt x="2911" y="7084"/>
                    <a:pt x="3502" y="7357"/>
                    <a:pt x="4093" y="7357"/>
                  </a:cubicBezTo>
                  <a:lnTo>
                    <a:pt x="27424" y="7357"/>
                  </a:lnTo>
                  <a:lnTo>
                    <a:pt x="27424" y="5446"/>
                  </a:lnTo>
                  <a:lnTo>
                    <a:pt x="6003" y="5446"/>
                  </a:lnTo>
                  <a:cubicBezTo>
                    <a:pt x="6003" y="4628"/>
                    <a:pt x="5276" y="3900"/>
                    <a:pt x="4457" y="3900"/>
                  </a:cubicBezTo>
                  <a:lnTo>
                    <a:pt x="3775" y="3900"/>
                  </a:lnTo>
                  <a:lnTo>
                    <a:pt x="3775" y="2263"/>
                  </a:lnTo>
                  <a:lnTo>
                    <a:pt x="3957" y="2399"/>
                  </a:lnTo>
                  <a:cubicBezTo>
                    <a:pt x="4162" y="2627"/>
                    <a:pt x="4434" y="2740"/>
                    <a:pt x="4713" y="2740"/>
                  </a:cubicBezTo>
                  <a:cubicBezTo>
                    <a:pt x="4992" y="2740"/>
                    <a:pt x="5276" y="2627"/>
                    <a:pt x="5503" y="2399"/>
                  </a:cubicBezTo>
                  <a:cubicBezTo>
                    <a:pt x="5913" y="1990"/>
                    <a:pt x="5913" y="1262"/>
                    <a:pt x="5503" y="853"/>
                  </a:cubicBezTo>
                  <a:cubicBezTo>
                    <a:pt x="4935" y="285"/>
                    <a:pt x="4184" y="0"/>
                    <a:pt x="3434" y="0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9" name="Google Shape;29629;p29"/>
            <p:cNvSpPr/>
            <p:nvPr/>
          </p:nvSpPr>
          <p:spPr>
            <a:xfrm>
              <a:off x="2381350" y="1425425"/>
              <a:ext cx="822075" cy="330900"/>
            </a:xfrm>
            <a:custGeom>
              <a:avLst/>
              <a:gdLst/>
              <a:ahLst/>
              <a:cxnLst/>
              <a:rect l="l" t="t" r="r" b="b"/>
              <a:pathLst>
                <a:path w="32883" h="13236" extrusionOk="0">
                  <a:moveTo>
                    <a:pt x="9915" y="1"/>
                  </a:moveTo>
                  <a:lnTo>
                    <a:pt x="7232" y="4685"/>
                  </a:lnTo>
                  <a:cubicBezTo>
                    <a:pt x="5640" y="7459"/>
                    <a:pt x="3048" y="9460"/>
                    <a:pt x="1" y="10325"/>
                  </a:cubicBezTo>
                  <a:lnTo>
                    <a:pt x="637" y="11189"/>
                  </a:lnTo>
                  <a:cubicBezTo>
                    <a:pt x="1592" y="12462"/>
                    <a:pt x="4776" y="13235"/>
                    <a:pt x="4776" y="13235"/>
                  </a:cubicBezTo>
                  <a:lnTo>
                    <a:pt x="32882" y="13235"/>
                  </a:lnTo>
                  <a:lnTo>
                    <a:pt x="32882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0" name="Google Shape;29630;p29"/>
            <p:cNvSpPr/>
            <p:nvPr/>
          </p:nvSpPr>
          <p:spPr>
            <a:xfrm>
              <a:off x="2694025" y="1424300"/>
              <a:ext cx="509400" cy="332025"/>
            </a:xfrm>
            <a:custGeom>
              <a:avLst/>
              <a:gdLst/>
              <a:ahLst/>
              <a:cxnLst/>
              <a:rect l="l" t="t" r="r" b="b"/>
              <a:pathLst>
                <a:path w="20376" h="13281" extrusionOk="0">
                  <a:moveTo>
                    <a:pt x="8960" y="0"/>
                  </a:moveTo>
                  <a:lnTo>
                    <a:pt x="5822" y="6595"/>
                  </a:lnTo>
                  <a:cubicBezTo>
                    <a:pt x="4458" y="9505"/>
                    <a:pt x="2411" y="11779"/>
                    <a:pt x="1" y="13280"/>
                  </a:cubicBezTo>
                  <a:lnTo>
                    <a:pt x="20375" y="13280"/>
                  </a:lnTo>
                  <a:lnTo>
                    <a:pt x="2037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1" name="Google Shape;29631;p29"/>
            <p:cNvSpPr/>
            <p:nvPr/>
          </p:nvSpPr>
          <p:spPr>
            <a:xfrm>
              <a:off x="2275600" y="2350950"/>
              <a:ext cx="927825" cy="36400"/>
            </a:xfrm>
            <a:custGeom>
              <a:avLst/>
              <a:gdLst/>
              <a:ahLst/>
              <a:cxnLst/>
              <a:rect l="l" t="t" r="r" b="b"/>
              <a:pathLst>
                <a:path w="37113" h="1456" extrusionOk="0">
                  <a:moveTo>
                    <a:pt x="1" y="0"/>
                  </a:moveTo>
                  <a:lnTo>
                    <a:pt x="1" y="1410"/>
                  </a:lnTo>
                  <a:cubicBezTo>
                    <a:pt x="319" y="1410"/>
                    <a:pt x="683" y="1456"/>
                    <a:pt x="1001" y="1456"/>
                  </a:cubicBezTo>
                  <a:lnTo>
                    <a:pt x="37112" y="1456"/>
                  </a:lnTo>
                  <a:lnTo>
                    <a:pt x="37112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2" name="Google Shape;29632;p29"/>
            <p:cNvSpPr/>
            <p:nvPr/>
          </p:nvSpPr>
          <p:spPr>
            <a:xfrm>
              <a:off x="2080050" y="2018950"/>
              <a:ext cx="1123375" cy="332025"/>
            </a:xfrm>
            <a:custGeom>
              <a:avLst/>
              <a:gdLst/>
              <a:ahLst/>
              <a:cxnLst/>
              <a:rect l="l" t="t" r="r" b="b"/>
              <a:pathLst>
                <a:path w="44935" h="13281" extrusionOk="0">
                  <a:moveTo>
                    <a:pt x="16828" y="0"/>
                  </a:moveTo>
                  <a:lnTo>
                    <a:pt x="10643" y="5139"/>
                  </a:lnTo>
                  <a:cubicBezTo>
                    <a:pt x="7596" y="7641"/>
                    <a:pt x="3912" y="9142"/>
                    <a:pt x="0" y="9460"/>
                  </a:cubicBezTo>
                  <a:cubicBezTo>
                    <a:pt x="2274" y="11870"/>
                    <a:pt x="5458" y="13280"/>
                    <a:pt x="8823" y="13280"/>
                  </a:cubicBezTo>
                  <a:lnTo>
                    <a:pt x="44934" y="13280"/>
                  </a:lnTo>
                  <a:lnTo>
                    <a:pt x="44934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3" name="Google Shape;29633;p29"/>
            <p:cNvSpPr/>
            <p:nvPr/>
          </p:nvSpPr>
          <p:spPr>
            <a:xfrm>
              <a:off x="2458675" y="2018950"/>
              <a:ext cx="744750" cy="332025"/>
            </a:xfrm>
            <a:custGeom>
              <a:avLst/>
              <a:gdLst/>
              <a:ahLst/>
              <a:cxnLst/>
              <a:rect l="l" t="t" r="r" b="b"/>
              <a:pathLst>
                <a:path w="29790" h="13281" extrusionOk="0">
                  <a:moveTo>
                    <a:pt x="9960" y="0"/>
                  </a:moveTo>
                  <a:lnTo>
                    <a:pt x="5594" y="7550"/>
                  </a:lnTo>
                  <a:cubicBezTo>
                    <a:pt x="4002" y="10370"/>
                    <a:pt x="2047" y="12325"/>
                    <a:pt x="0" y="13280"/>
                  </a:cubicBezTo>
                  <a:lnTo>
                    <a:pt x="29789" y="13280"/>
                  </a:lnTo>
                  <a:lnTo>
                    <a:pt x="29789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4" name="Google Shape;29634;p29"/>
            <p:cNvSpPr/>
            <p:nvPr/>
          </p:nvSpPr>
          <p:spPr>
            <a:xfrm>
              <a:off x="2425700" y="2504450"/>
              <a:ext cx="777725" cy="224000"/>
            </a:xfrm>
            <a:custGeom>
              <a:avLst/>
              <a:gdLst/>
              <a:ahLst/>
              <a:cxnLst/>
              <a:rect l="l" t="t" r="r" b="b"/>
              <a:pathLst>
                <a:path w="31109" h="8960" extrusionOk="0">
                  <a:moveTo>
                    <a:pt x="0" y="0"/>
                  </a:moveTo>
                  <a:lnTo>
                    <a:pt x="0" y="8960"/>
                  </a:lnTo>
                  <a:lnTo>
                    <a:pt x="31108" y="8960"/>
                  </a:lnTo>
                  <a:lnTo>
                    <a:pt x="31108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5" name="Google Shape;29635;p29"/>
            <p:cNvSpPr/>
            <p:nvPr/>
          </p:nvSpPr>
          <p:spPr>
            <a:xfrm>
              <a:off x="2318825" y="2018950"/>
              <a:ext cx="884600" cy="485525"/>
            </a:xfrm>
            <a:custGeom>
              <a:avLst/>
              <a:gdLst/>
              <a:ahLst/>
              <a:cxnLst/>
              <a:rect l="l" t="t" r="r" b="b"/>
              <a:pathLst>
                <a:path w="35384" h="19421" extrusionOk="0">
                  <a:moveTo>
                    <a:pt x="35383" y="0"/>
                  </a:moveTo>
                  <a:lnTo>
                    <a:pt x="8732" y="14599"/>
                  </a:lnTo>
                  <a:cubicBezTo>
                    <a:pt x="6004" y="16100"/>
                    <a:pt x="3047" y="17010"/>
                    <a:pt x="0" y="17373"/>
                  </a:cubicBezTo>
                  <a:lnTo>
                    <a:pt x="500" y="17874"/>
                  </a:lnTo>
                  <a:cubicBezTo>
                    <a:pt x="1501" y="18874"/>
                    <a:pt x="2865" y="19420"/>
                    <a:pt x="4275" y="19420"/>
                  </a:cubicBezTo>
                  <a:lnTo>
                    <a:pt x="35383" y="19420"/>
                  </a:lnTo>
                  <a:lnTo>
                    <a:pt x="35383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6" name="Google Shape;29636;p29"/>
            <p:cNvSpPr/>
            <p:nvPr/>
          </p:nvSpPr>
          <p:spPr>
            <a:xfrm>
              <a:off x="2425700" y="2504450"/>
              <a:ext cx="777725" cy="30700"/>
            </a:xfrm>
            <a:custGeom>
              <a:avLst/>
              <a:gdLst/>
              <a:ahLst/>
              <a:cxnLst/>
              <a:rect l="l" t="t" r="r" b="b"/>
              <a:pathLst>
                <a:path w="3110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31108" y="1228"/>
                  </a:lnTo>
                  <a:lnTo>
                    <a:pt x="31108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7" name="Google Shape;29637;p29"/>
            <p:cNvSpPr/>
            <p:nvPr/>
          </p:nvSpPr>
          <p:spPr>
            <a:xfrm>
              <a:off x="2823650" y="2145150"/>
              <a:ext cx="379775" cy="208100"/>
            </a:xfrm>
            <a:custGeom>
              <a:avLst/>
              <a:gdLst/>
              <a:ahLst/>
              <a:cxnLst/>
              <a:rect l="l" t="t" r="r" b="b"/>
              <a:pathLst>
                <a:path w="15191" h="8324" extrusionOk="0">
                  <a:moveTo>
                    <a:pt x="15190" y="0"/>
                  </a:moveTo>
                  <a:lnTo>
                    <a:pt x="0" y="8323"/>
                  </a:lnTo>
                  <a:lnTo>
                    <a:pt x="15190" y="8323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8" name="Google Shape;29638;p29"/>
            <p:cNvSpPr/>
            <p:nvPr/>
          </p:nvSpPr>
          <p:spPr>
            <a:xfrm>
              <a:off x="2080050" y="2018950"/>
              <a:ext cx="1123375" cy="332025"/>
            </a:xfrm>
            <a:custGeom>
              <a:avLst/>
              <a:gdLst/>
              <a:ahLst/>
              <a:cxnLst/>
              <a:rect l="l" t="t" r="r" b="b"/>
              <a:pathLst>
                <a:path w="44935" h="13281" extrusionOk="0">
                  <a:moveTo>
                    <a:pt x="16828" y="0"/>
                  </a:moveTo>
                  <a:lnTo>
                    <a:pt x="10643" y="5139"/>
                  </a:lnTo>
                  <a:cubicBezTo>
                    <a:pt x="7596" y="7641"/>
                    <a:pt x="3912" y="9142"/>
                    <a:pt x="0" y="9460"/>
                  </a:cubicBezTo>
                  <a:cubicBezTo>
                    <a:pt x="2274" y="11870"/>
                    <a:pt x="5458" y="13280"/>
                    <a:pt x="8823" y="13280"/>
                  </a:cubicBezTo>
                  <a:lnTo>
                    <a:pt x="44934" y="13280"/>
                  </a:lnTo>
                  <a:lnTo>
                    <a:pt x="44934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9" name="Google Shape;29639;p29"/>
            <p:cNvSpPr/>
            <p:nvPr/>
          </p:nvSpPr>
          <p:spPr>
            <a:xfrm>
              <a:off x="2458675" y="2018950"/>
              <a:ext cx="744750" cy="332025"/>
            </a:xfrm>
            <a:custGeom>
              <a:avLst/>
              <a:gdLst/>
              <a:ahLst/>
              <a:cxnLst/>
              <a:rect l="l" t="t" r="r" b="b"/>
              <a:pathLst>
                <a:path w="29790" h="13281" extrusionOk="0">
                  <a:moveTo>
                    <a:pt x="9960" y="0"/>
                  </a:moveTo>
                  <a:lnTo>
                    <a:pt x="5594" y="7550"/>
                  </a:lnTo>
                  <a:cubicBezTo>
                    <a:pt x="4002" y="10370"/>
                    <a:pt x="2047" y="12325"/>
                    <a:pt x="0" y="13280"/>
                  </a:cubicBezTo>
                  <a:lnTo>
                    <a:pt x="29789" y="13280"/>
                  </a:lnTo>
                  <a:lnTo>
                    <a:pt x="29789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0" name="Google Shape;29640;p29"/>
            <p:cNvSpPr/>
            <p:nvPr/>
          </p:nvSpPr>
          <p:spPr>
            <a:xfrm>
              <a:off x="2425700" y="2504450"/>
              <a:ext cx="777725" cy="224000"/>
            </a:xfrm>
            <a:custGeom>
              <a:avLst/>
              <a:gdLst/>
              <a:ahLst/>
              <a:cxnLst/>
              <a:rect l="l" t="t" r="r" b="b"/>
              <a:pathLst>
                <a:path w="31109" h="8960" extrusionOk="0">
                  <a:moveTo>
                    <a:pt x="0" y="0"/>
                  </a:moveTo>
                  <a:lnTo>
                    <a:pt x="0" y="8960"/>
                  </a:lnTo>
                  <a:lnTo>
                    <a:pt x="31108" y="8960"/>
                  </a:lnTo>
                  <a:lnTo>
                    <a:pt x="31108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1" name="Google Shape;29641;p29"/>
            <p:cNvSpPr/>
            <p:nvPr/>
          </p:nvSpPr>
          <p:spPr>
            <a:xfrm>
              <a:off x="2318825" y="2018950"/>
              <a:ext cx="884600" cy="485525"/>
            </a:xfrm>
            <a:custGeom>
              <a:avLst/>
              <a:gdLst/>
              <a:ahLst/>
              <a:cxnLst/>
              <a:rect l="l" t="t" r="r" b="b"/>
              <a:pathLst>
                <a:path w="35384" h="19421" extrusionOk="0">
                  <a:moveTo>
                    <a:pt x="35383" y="0"/>
                  </a:moveTo>
                  <a:lnTo>
                    <a:pt x="8732" y="14599"/>
                  </a:lnTo>
                  <a:cubicBezTo>
                    <a:pt x="6004" y="16100"/>
                    <a:pt x="3047" y="17010"/>
                    <a:pt x="0" y="17373"/>
                  </a:cubicBezTo>
                  <a:lnTo>
                    <a:pt x="500" y="17874"/>
                  </a:lnTo>
                  <a:cubicBezTo>
                    <a:pt x="1501" y="18874"/>
                    <a:pt x="2865" y="19420"/>
                    <a:pt x="4275" y="19420"/>
                  </a:cubicBezTo>
                  <a:lnTo>
                    <a:pt x="35383" y="19420"/>
                  </a:lnTo>
                  <a:lnTo>
                    <a:pt x="35383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2" name="Google Shape;29642;p29"/>
            <p:cNvSpPr/>
            <p:nvPr/>
          </p:nvSpPr>
          <p:spPr>
            <a:xfrm>
              <a:off x="2425700" y="2504450"/>
              <a:ext cx="777725" cy="30700"/>
            </a:xfrm>
            <a:custGeom>
              <a:avLst/>
              <a:gdLst/>
              <a:ahLst/>
              <a:cxnLst/>
              <a:rect l="l" t="t" r="r" b="b"/>
              <a:pathLst>
                <a:path w="3110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31108" y="1228"/>
                  </a:lnTo>
                  <a:lnTo>
                    <a:pt x="31108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3" name="Google Shape;29643;p29"/>
            <p:cNvSpPr/>
            <p:nvPr/>
          </p:nvSpPr>
          <p:spPr>
            <a:xfrm>
              <a:off x="2823650" y="2145150"/>
              <a:ext cx="379775" cy="208100"/>
            </a:xfrm>
            <a:custGeom>
              <a:avLst/>
              <a:gdLst/>
              <a:ahLst/>
              <a:cxnLst/>
              <a:rect l="l" t="t" r="r" b="b"/>
              <a:pathLst>
                <a:path w="15191" h="8324" extrusionOk="0">
                  <a:moveTo>
                    <a:pt x="15190" y="0"/>
                  </a:moveTo>
                  <a:lnTo>
                    <a:pt x="0" y="8323"/>
                  </a:lnTo>
                  <a:lnTo>
                    <a:pt x="15190" y="8323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4" name="Google Shape;29644;p29"/>
            <p:cNvSpPr/>
            <p:nvPr/>
          </p:nvSpPr>
          <p:spPr>
            <a:xfrm>
              <a:off x="2256275" y="3590275"/>
              <a:ext cx="947150" cy="93250"/>
            </a:xfrm>
            <a:custGeom>
              <a:avLst/>
              <a:gdLst/>
              <a:ahLst/>
              <a:cxnLst/>
              <a:rect l="l" t="t" r="r" b="b"/>
              <a:pathLst>
                <a:path w="37886" h="3730" extrusionOk="0">
                  <a:moveTo>
                    <a:pt x="1" y="0"/>
                  </a:moveTo>
                  <a:lnTo>
                    <a:pt x="1" y="3730"/>
                  </a:lnTo>
                  <a:lnTo>
                    <a:pt x="37885" y="3730"/>
                  </a:lnTo>
                  <a:lnTo>
                    <a:pt x="37885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5" name="Google Shape;29645;p29"/>
            <p:cNvSpPr/>
            <p:nvPr/>
          </p:nvSpPr>
          <p:spPr>
            <a:xfrm>
              <a:off x="1876525" y="2943325"/>
              <a:ext cx="1326900" cy="160325"/>
            </a:xfrm>
            <a:custGeom>
              <a:avLst/>
              <a:gdLst/>
              <a:ahLst/>
              <a:cxnLst/>
              <a:rect l="l" t="t" r="r" b="b"/>
              <a:pathLst>
                <a:path w="53076" h="6413" extrusionOk="0">
                  <a:moveTo>
                    <a:pt x="0" y="0"/>
                  </a:moveTo>
                  <a:lnTo>
                    <a:pt x="0" y="6413"/>
                  </a:lnTo>
                  <a:lnTo>
                    <a:pt x="53075" y="6413"/>
                  </a:lnTo>
                  <a:lnTo>
                    <a:pt x="53075" y="0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6" name="Google Shape;29646;p29"/>
            <p:cNvSpPr/>
            <p:nvPr/>
          </p:nvSpPr>
          <p:spPr>
            <a:xfrm>
              <a:off x="1876525" y="2943325"/>
              <a:ext cx="1326900" cy="34125"/>
            </a:xfrm>
            <a:custGeom>
              <a:avLst/>
              <a:gdLst/>
              <a:ahLst/>
              <a:cxnLst/>
              <a:rect l="l" t="t" r="r" b="b"/>
              <a:pathLst>
                <a:path w="53076" h="1365" extrusionOk="0">
                  <a:moveTo>
                    <a:pt x="0" y="0"/>
                  </a:moveTo>
                  <a:lnTo>
                    <a:pt x="0" y="1365"/>
                  </a:lnTo>
                  <a:lnTo>
                    <a:pt x="53075" y="1365"/>
                  </a:lnTo>
                  <a:lnTo>
                    <a:pt x="53075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7" name="Google Shape;29647;p29"/>
            <p:cNvSpPr/>
            <p:nvPr/>
          </p:nvSpPr>
          <p:spPr>
            <a:xfrm>
              <a:off x="1871975" y="3315125"/>
              <a:ext cx="1331450" cy="33000"/>
            </a:xfrm>
            <a:custGeom>
              <a:avLst/>
              <a:gdLst/>
              <a:ahLst/>
              <a:cxnLst/>
              <a:rect l="l" t="t" r="r" b="b"/>
              <a:pathLst>
                <a:path w="53258" h="1320" extrusionOk="0">
                  <a:moveTo>
                    <a:pt x="1" y="0"/>
                  </a:moveTo>
                  <a:lnTo>
                    <a:pt x="1" y="1319"/>
                  </a:lnTo>
                  <a:lnTo>
                    <a:pt x="53257" y="1319"/>
                  </a:lnTo>
                  <a:lnTo>
                    <a:pt x="53257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8" name="Google Shape;29648;p29"/>
            <p:cNvSpPr/>
            <p:nvPr/>
          </p:nvSpPr>
          <p:spPr>
            <a:xfrm>
              <a:off x="1669600" y="3224150"/>
              <a:ext cx="1533825" cy="43225"/>
            </a:xfrm>
            <a:custGeom>
              <a:avLst/>
              <a:gdLst/>
              <a:ahLst/>
              <a:cxnLst/>
              <a:rect l="l" t="t" r="r" b="b"/>
              <a:pathLst>
                <a:path w="61353" h="1729" extrusionOk="0">
                  <a:moveTo>
                    <a:pt x="910" y="1"/>
                  </a:moveTo>
                  <a:cubicBezTo>
                    <a:pt x="637" y="137"/>
                    <a:pt x="319" y="228"/>
                    <a:pt x="0" y="365"/>
                  </a:cubicBezTo>
                  <a:cubicBezTo>
                    <a:pt x="1456" y="1274"/>
                    <a:pt x="3047" y="1729"/>
                    <a:pt x="4639" y="1729"/>
                  </a:cubicBezTo>
                  <a:lnTo>
                    <a:pt x="61352" y="1729"/>
                  </a:lnTo>
                  <a:lnTo>
                    <a:pt x="61352" y="956"/>
                  </a:lnTo>
                  <a:lnTo>
                    <a:pt x="4639" y="956"/>
                  </a:lnTo>
                  <a:cubicBezTo>
                    <a:pt x="3366" y="956"/>
                    <a:pt x="2138" y="637"/>
                    <a:pt x="91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9" name="Google Shape;29649;p29"/>
            <p:cNvSpPr/>
            <p:nvPr/>
          </p:nvSpPr>
          <p:spPr>
            <a:xfrm>
              <a:off x="2622400" y="2564700"/>
              <a:ext cx="103475" cy="103500"/>
            </a:xfrm>
            <a:custGeom>
              <a:avLst/>
              <a:gdLst/>
              <a:ahLst/>
              <a:cxnLst/>
              <a:rect l="l" t="t" r="r" b="b"/>
              <a:pathLst>
                <a:path w="4139" h="4140" extrusionOk="0">
                  <a:moveTo>
                    <a:pt x="0" y="0"/>
                  </a:moveTo>
                  <a:lnTo>
                    <a:pt x="0" y="4139"/>
                  </a:lnTo>
                  <a:lnTo>
                    <a:pt x="4139" y="4139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0" name="Google Shape;29650;p29"/>
            <p:cNvSpPr/>
            <p:nvPr/>
          </p:nvSpPr>
          <p:spPr>
            <a:xfrm>
              <a:off x="2769075" y="1848400"/>
              <a:ext cx="77325" cy="78475"/>
            </a:xfrm>
            <a:custGeom>
              <a:avLst/>
              <a:gdLst/>
              <a:ahLst/>
              <a:cxnLst/>
              <a:rect l="l" t="t" r="r" b="b"/>
              <a:pathLst>
                <a:path w="3093" h="3139" extrusionOk="0">
                  <a:moveTo>
                    <a:pt x="0" y="0"/>
                  </a:moveTo>
                  <a:lnTo>
                    <a:pt x="0" y="3138"/>
                  </a:lnTo>
                  <a:lnTo>
                    <a:pt x="3093" y="3138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1" name="Google Shape;29651;p29"/>
            <p:cNvSpPr/>
            <p:nvPr/>
          </p:nvSpPr>
          <p:spPr>
            <a:xfrm>
              <a:off x="2850925" y="4155350"/>
              <a:ext cx="352500" cy="503725"/>
            </a:xfrm>
            <a:custGeom>
              <a:avLst/>
              <a:gdLst/>
              <a:ahLst/>
              <a:cxnLst/>
              <a:rect l="l" t="t" r="r" b="b"/>
              <a:pathLst>
                <a:path w="14100" h="20149" extrusionOk="0">
                  <a:moveTo>
                    <a:pt x="1" y="1"/>
                  </a:moveTo>
                  <a:lnTo>
                    <a:pt x="1" y="20148"/>
                  </a:lnTo>
                  <a:lnTo>
                    <a:pt x="14099" y="20148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2" name="Google Shape;29652;p29"/>
            <p:cNvSpPr/>
            <p:nvPr/>
          </p:nvSpPr>
          <p:spPr>
            <a:xfrm>
              <a:off x="2110750" y="2993350"/>
              <a:ext cx="1092675" cy="600350"/>
            </a:xfrm>
            <a:custGeom>
              <a:avLst/>
              <a:gdLst/>
              <a:ahLst/>
              <a:cxnLst/>
              <a:rect l="l" t="t" r="r" b="b"/>
              <a:pathLst>
                <a:path w="43707" h="24014" extrusionOk="0">
                  <a:moveTo>
                    <a:pt x="43706" y="0"/>
                  </a:moveTo>
                  <a:lnTo>
                    <a:pt x="10779" y="18056"/>
                  </a:lnTo>
                  <a:cubicBezTo>
                    <a:pt x="7459" y="19875"/>
                    <a:pt x="3775" y="21012"/>
                    <a:pt x="0" y="21421"/>
                  </a:cubicBezTo>
                  <a:lnTo>
                    <a:pt x="637" y="22058"/>
                  </a:lnTo>
                  <a:cubicBezTo>
                    <a:pt x="1865" y="23332"/>
                    <a:pt x="3548" y="24014"/>
                    <a:pt x="5321" y="24014"/>
                  </a:cubicBezTo>
                  <a:lnTo>
                    <a:pt x="43706" y="24014"/>
                  </a:lnTo>
                  <a:lnTo>
                    <a:pt x="43706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3" name="Google Shape;29653;p29"/>
            <p:cNvSpPr/>
            <p:nvPr/>
          </p:nvSpPr>
          <p:spPr>
            <a:xfrm>
              <a:off x="2648550" y="3100225"/>
              <a:ext cx="554875" cy="303600"/>
            </a:xfrm>
            <a:custGeom>
              <a:avLst/>
              <a:gdLst/>
              <a:ahLst/>
              <a:cxnLst/>
              <a:rect l="l" t="t" r="r" b="b"/>
              <a:pathLst>
                <a:path w="22195" h="12144" extrusionOk="0">
                  <a:moveTo>
                    <a:pt x="22194" y="0"/>
                  </a:moveTo>
                  <a:lnTo>
                    <a:pt x="0" y="12144"/>
                  </a:lnTo>
                  <a:lnTo>
                    <a:pt x="22194" y="12144"/>
                  </a:lnTo>
                  <a:lnTo>
                    <a:pt x="22194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4" name="Google Shape;29654;p29"/>
            <p:cNvSpPr/>
            <p:nvPr/>
          </p:nvSpPr>
          <p:spPr>
            <a:xfrm>
              <a:off x="2343825" y="3683500"/>
              <a:ext cx="859600" cy="482125"/>
            </a:xfrm>
            <a:custGeom>
              <a:avLst/>
              <a:gdLst/>
              <a:ahLst/>
              <a:cxnLst/>
              <a:rect l="l" t="t" r="r" b="b"/>
              <a:pathLst>
                <a:path w="34384" h="19285" extrusionOk="0">
                  <a:moveTo>
                    <a:pt x="1" y="1"/>
                  </a:moveTo>
                  <a:lnTo>
                    <a:pt x="1" y="19284"/>
                  </a:lnTo>
                  <a:lnTo>
                    <a:pt x="34383" y="19284"/>
                  </a:lnTo>
                  <a:lnTo>
                    <a:pt x="34383" y="1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5" name="Google Shape;29655;p29"/>
            <p:cNvSpPr/>
            <p:nvPr/>
          </p:nvSpPr>
          <p:spPr>
            <a:xfrm>
              <a:off x="2337000" y="4165600"/>
              <a:ext cx="866425" cy="44350"/>
            </a:xfrm>
            <a:custGeom>
              <a:avLst/>
              <a:gdLst/>
              <a:ahLst/>
              <a:cxnLst/>
              <a:rect l="l" t="t" r="r" b="b"/>
              <a:pathLst>
                <a:path w="34657" h="1774" extrusionOk="0">
                  <a:moveTo>
                    <a:pt x="1" y="0"/>
                  </a:moveTo>
                  <a:lnTo>
                    <a:pt x="1" y="1774"/>
                  </a:lnTo>
                  <a:lnTo>
                    <a:pt x="34656" y="1774"/>
                  </a:lnTo>
                  <a:lnTo>
                    <a:pt x="34656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6" name="Google Shape;29656;p29"/>
            <p:cNvSpPr/>
            <p:nvPr/>
          </p:nvSpPr>
          <p:spPr>
            <a:xfrm>
              <a:off x="2622400" y="3872250"/>
              <a:ext cx="103475" cy="104625"/>
            </a:xfrm>
            <a:custGeom>
              <a:avLst/>
              <a:gdLst/>
              <a:ahLst/>
              <a:cxnLst/>
              <a:rect l="l" t="t" r="r" b="b"/>
              <a:pathLst>
                <a:path w="4139" h="4185" extrusionOk="0">
                  <a:moveTo>
                    <a:pt x="0" y="0"/>
                  </a:moveTo>
                  <a:lnTo>
                    <a:pt x="0" y="4184"/>
                  </a:lnTo>
                  <a:lnTo>
                    <a:pt x="4139" y="4184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rgbClr val="FE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7" name="Google Shape;29657;p29"/>
            <p:cNvSpPr/>
            <p:nvPr/>
          </p:nvSpPr>
          <p:spPr>
            <a:xfrm>
              <a:off x="2067550" y="4595375"/>
              <a:ext cx="1135875" cy="63700"/>
            </a:xfrm>
            <a:custGeom>
              <a:avLst/>
              <a:gdLst/>
              <a:ahLst/>
              <a:cxnLst/>
              <a:rect l="l" t="t" r="r" b="b"/>
              <a:pathLst>
                <a:path w="45435" h="2548" extrusionOk="0">
                  <a:moveTo>
                    <a:pt x="0" y="0"/>
                  </a:moveTo>
                  <a:lnTo>
                    <a:pt x="0" y="2547"/>
                  </a:lnTo>
                  <a:lnTo>
                    <a:pt x="45434" y="2547"/>
                  </a:lnTo>
                  <a:lnTo>
                    <a:pt x="45434" y="0"/>
                  </a:lnTo>
                  <a:close/>
                </a:path>
              </a:pathLst>
            </a:custGeom>
            <a:solidFill>
              <a:srgbClr val="213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658" name="Google Shape;29658;p29"/>
          <p:cNvGrpSpPr/>
          <p:nvPr/>
        </p:nvGrpSpPr>
        <p:grpSpPr>
          <a:xfrm>
            <a:off x="1855809" y="718749"/>
            <a:ext cx="590787" cy="553615"/>
            <a:chOff x="2987700" y="3560325"/>
            <a:chExt cx="386708" cy="362377"/>
          </a:xfrm>
        </p:grpSpPr>
        <p:sp>
          <p:nvSpPr>
            <p:cNvPr id="29659" name="Google Shape;29659;p29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0" name="Google Shape;29660;p29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1" name="Google Shape;29661;p29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2" name="Google Shape;29662;p29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3" name="Google Shape;29663;p29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4" name="Google Shape;29664;p29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5" name="Google Shape;29665;p29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6" name="Google Shape;29666;p29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7" name="Google Shape;29667;p29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8" name="Google Shape;29668;p29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9" name="Google Shape;29669;p29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0" name="Google Shape;29670;p29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1" name="Google Shape;29671;p29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2" name="Google Shape;29672;p29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3" name="Google Shape;29673;p29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4" name="Google Shape;29674;p29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5" name="Google Shape;29675;p29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6" name="Google Shape;29676;p29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7" name="Google Shape;29677;p29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8" name="Google Shape;29678;p29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9" name="Google Shape;29679;p29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0" name="Google Shape;29680;p29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1" name="Google Shape;29681;p29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682" name="Google Shape;29682;p29"/>
          <p:cNvGrpSpPr/>
          <p:nvPr/>
        </p:nvGrpSpPr>
        <p:grpSpPr>
          <a:xfrm>
            <a:off x="1215183" y="1813115"/>
            <a:ext cx="393669" cy="368900"/>
            <a:chOff x="2987700" y="3560325"/>
            <a:chExt cx="386708" cy="362377"/>
          </a:xfrm>
        </p:grpSpPr>
        <p:sp>
          <p:nvSpPr>
            <p:cNvPr id="29683" name="Google Shape;29683;p29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4" name="Google Shape;29684;p29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5" name="Google Shape;29685;p29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6" name="Google Shape;29686;p29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7" name="Google Shape;29687;p29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8" name="Google Shape;29688;p29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9" name="Google Shape;29689;p29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0" name="Google Shape;29690;p29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1" name="Google Shape;29691;p29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2" name="Google Shape;29692;p29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3" name="Google Shape;29693;p29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4" name="Google Shape;29694;p29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5" name="Google Shape;29695;p29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6" name="Google Shape;29696;p29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7" name="Google Shape;29697;p29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8" name="Google Shape;29698;p29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9" name="Google Shape;29699;p29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0" name="Google Shape;29700;p29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1" name="Google Shape;29701;p29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2" name="Google Shape;29702;p29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3" name="Google Shape;29703;p29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4" name="Google Shape;29704;p29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5" name="Google Shape;29705;p29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706" name="Google Shape;29706;p29"/>
          <p:cNvGrpSpPr/>
          <p:nvPr/>
        </p:nvGrpSpPr>
        <p:grpSpPr>
          <a:xfrm>
            <a:off x="9714883" y="5954831"/>
            <a:ext cx="393669" cy="368900"/>
            <a:chOff x="2987700" y="3560325"/>
            <a:chExt cx="386708" cy="362377"/>
          </a:xfrm>
        </p:grpSpPr>
        <p:sp>
          <p:nvSpPr>
            <p:cNvPr id="29707" name="Google Shape;29707;p29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8" name="Google Shape;29708;p29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9" name="Google Shape;29709;p29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0" name="Google Shape;29710;p29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1" name="Google Shape;29711;p29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2" name="Google Shape;29712;p29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3" name="Google Shape;29713;p29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4" name="Google Shape;29714;p29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5" name="Google Shape;29715;p29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6" name="Google Shape;29716;p29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7" name="Google Shape;29717;p29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8" name="Google Shape;29718;p29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9" name="Google Shape;29719;p29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0" name="Google Shape;29720;p29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1" name="Google Shape;29721;p29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2" name="Google Shape;29722;p29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3" name="Google Shape;29723;p29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4" name="Google Shape;29724;p29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5" name="Google Shape;29725;p29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6" name="Google Shape;29726;p29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7" name="Google Shape;29727;p29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8" name="Google Shape;29728;p29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9" name="Google Shape;29729;p29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730" name="Google Shape;29730;p29"/>
          <p:cNvSpPr/>
          <p:nvPr/>
        </p:nvSpPr>
        <p:spPr>
          <a:xfrm>
            <a:off x="2686398" y="5031768"/>
            <a:ext cx="3879071" cy="1240653"/>
          </a:xfrm>
          <a:custGeom>
            <a:avLst/>
            <a:gdLst/>
            <a:ahLst/>
            <a:cxnLst/>
            <a:rect l="l" t="t" r="r" b="b"/>
            <a:pathLst>
              <a:path w="73873" h="23627" extrusionOk="0">
                <a:moveTo>
                  <a:pt x="30622" y="1"/>
                </a:moveTo>
                <a:cubicBezTo>
                  <a:pt x="25332" y="1"/>
                  <a:pt x="21000" y="2227"/>
                  <a:pt x="20452" y="5791"/>
                </a:cubicBezTo>
                <a:cubicBezTo>
                  <a:pt x="19624" y="11204"/>
                  <a:pt x="24737" y="13535"/>
                  <a:pt x="24737" y="13535"/>
                </a:cubicBezTo>
                <a:cubicBezTo>
                  <a:pt x="24737" y="13535"/>
                  <a:pt x="21993" y="13122"/>
                  <a:pt x="21053" y="11806"/>
                </a:cubicBezTo>
                <a:cubicBezTo>
                  <a:pt x="20151" y="10490"/>
                  <a:pt x="19850" y="9362"/>
                  <a:pt x="19850" y="9362"/>
                </a:cubicBezTo>
                <a:cubicBezTo>
                  <a:pt x="19850" y="9362"/>
                  <a:pt x="16880" y="11204"/>
                  <a:pt x="17519" y="13422"/>
                </a:cubicBezTo>
                <a:cubicBezTo>
                  <a:pt x="18121" y="15678"/>
                  <a:pt x="20677" y="15979"/>
                  <a:pt x="20677" y="15979"/>
                </a:cubicBezTo>
                <a:cubicBezTo>
                  <a:pt x="20677" y="15979"/>
                  <a:pt x="18121" y="15979"/>
                  <a:pt x="17294" y="15377"/>
                </a:cubicBezTo>
                <a:lnTo>
                  <a:pt x="17294" y="15377"/>
                </a:lnTo>
                <a:cubicBezTo>
                  <a:pt x="17294" y="15377"/>
                  <a:pt x="18308" y="18009"/>
                  <a:pt x="13647" y="18610"/>
                </a:cubicBezTo>
                <a:cubicBezTo>
                  <a:pt x="13104" y="18684"/>
                  <a:pt x="12503" y="18717"/>
                  <a:pt x="11867" y="18717"/>
                </a:cubicBezTo>
                <a:cubicBezTo>
                  <a:pt x="6998" y="18717"/>
                  <a:pt x="1" y="16806"/>
                  <a:pt x="0" y="16806"/>
                </a:cubicBezTo>
                <a:lnTo>
                  <a:pt x="0" y="16806"/>
                </a:lnTo>
                <a:cubicBezTo>
                  <a:pt x="1" y="16806"/>
                  <a:pt x="7900" y="21379"/>
                  <a:pt x="13654" y="21379"/>
                </a:cubicBezTo>
                <a:cubicBezTo>
                  <a:pt x="13894" y="21379"/>
                  <a:pt x="14130" y="21371"/>
                  <a:pt x="14361" y="21355"/>
                </a:cubicBezTo>
                <a:cubicBezTo>
                  <a:pt x="20151" y="20979"/>
                  <a:pt x="24324" y="18610"/>
                  <a:pt x="27482" y="18310"/>
                </a:cubicBezTo>
                <a:cubicBezTo>
                  <a:pt x="30639" y="18009"/>
                  <a:pt x="31955" y="18009"/>
                  <a:pt x="31955" y="18009"/>
                </a:cubicBezTo>
                <a:lnTo>
                  <a:pt x="31955" y="18009"/>
                </a:lnTo>
                <a:cubicBezTo>
                  <a:pt x="31955" y="18009"/>
                  <a:pt x="27482" y="19362"/>
                  <a:pt x="26655" y="19663"/>
                </a:cubicBezTo>
                <a:cubicBezTo>
                  <a:pt x="25894" y="19917"/>
                  <a:pt x="28694" y="23627"/>
                  <a:pt x="32633" y="23627"/>
                </a:cubicBezTo>
                <a:cubicBezTo>
                  <a:pt x="32781" y="23627"/>
                  <a:pt x="32932" y="23621"/>
                  <a:pt x="33083" y="23610"/>
                </a:cubicBezTo>
                <a:cubicBezTo>
                  <a:pt x="37256" y="23310"/>
                  <a:pt x="38760" y="19776"/>
                  <a:pt x="42031" y="19099"/>
                </a:cubicBezTo>
                <a:cubicBezTo>
                  <a:pt x="44109" y="18664"/>
                  <a:pt x="45985" y="18586"/>
                  <a:pt x="47061" y="18586"/>
                </a:cubicBezTo>
                <a:cubicBezTo>
                  <a:pt x="47658" y="18586"/>
                  <a:pt x="48008" y="18610"/>
                  <a:pt x="48008" y="18610"/>
                </a:cubicBezTo>
                <a:cubicBezTo>
                  <a:pt x="48008" y="18610"/>
                  <a:pt x="42519" y="18723"/>
                  <a:pt x="41918" y="20189"/>
                </a:cubicBezTo>
                <a:cubicBezTo>
                  <a:pt x="41394" y="21466"/>
                  <a:pt x="42096" y="22030"/>
                  <a:pt x="44572" y="22030"/>
                </a:cubicBezTo>
                <a:cubicBezTo>
                  <a:pt x="44939" y="22030"/>
                  <a:pt x="45344" y="22018"/>
                  <a:pt x="45790" y="21994"/>
                </a:cubicBezTo>
                <a:cubicBezTo>
                  <a:pt x="49249" y="21768"/>
                  <a:pt x="53421" y="20791"/>
                  <a:pt x="55452" y="20189"/>
                </a:cubicBezTo>
                <a:cubicBezTo>
                  <a:pt x="55620" y="20143"/>
                  <a:pt x="55803" y="20121"/>
                  <a:pt x="56003" y="20121"/>
                </a:cubicBezTo>
                <a:cubicBezTo>
                  <a:pt x="57964" y="20121"/>
                  <a:pt x="61402" y="22175"/>
                  <a:pt x="65625" y="22175"/>
                </a:cubicBezTo>
                <a:cubicBezTo>
                  <a:pt x="66157" y="22175"/>
                  <a:pt x="66701" y="22142"/>
                  <a:pt x="67256" y="22069"/>
                </a:cubicBezTo>
                <a:cubicBezTo>
                  <a:pt x="72632" y="21355"/>
                  <a:pt x="73872" y="19663"/>
                  <a:pt x="73873" y="19663"/>
                </a:cubicBezTo>
                <a:lnTo>
                  <a:pt x="73873" y="19663"/>
                </a:lnTo>
                <a:cubicBezTo>
                  <a:pt x="73872" y="19663"/>
                  <a:pt x="72088" y="20793"/>
                  <a:pt x="69010" y="20793"/>
                </a:cubicBezTo>
                <a:cubicBezTo>
                  <a:pt x="67849" y="20793"/>
                  <a:pt x="66504" y="20632"/>
                  <a:pt x="65000" y="20189"/>
                </a:cubicBezTo>
                <a:cubicBezTo>
                  <a:pt x="59557" y="18623"/>
                  <a:pt x="53817" y="11917"/>
                  <a:pt x="48149" y="11917"/>
                </a:cubicBezTo>
                <a:cubicBezTo>
                  <a:pt x="48102" y="11917"/>
                  <a:pt x="48055" y="11918"/>
                  <a:pt x="48008" y="11919"/>
                </a:cubicBezTo>
                <a:cubicBezTo>
                  <a:pt x="42331" y="11994"/>
                  <a:pt x="38760" y="13422"/>
                  <a:pt x="38760" y="13422"/>
                </a:cubicBezTo>
                <a:cubicBezTo>
                  <a:pt x="38760" y="13422"/>
                  <a:pt x="42444" y="10076"/>
                  <a:pt x="46091" y="10076"/>
                </a:cubicBezTo>
                <a:cubicBezTo>
                  <a:pt x="46091" y="10076"/>
                  <a:pt x="47406" y="5603"/>
                  <a:pt x="39061" y="1843"/>
                </a:cubicBezTo>
                <a:cubicBezTo>
                  <a:pt x="36248" y="576"/>
                  <a:pt x="33311" y="1"/>
                  <a:pt x="306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31" name="Google Shape;29731;p29"/>
          <p:cNvSpPr/>
          <p:nvPr/>
        </p:nvSpPr>
        <p:spPr>
          <a:xfrm>
            <a:off x="7947467" y="579418"/>
            <a:ext cx="2855933" cy="1132367"/>
          </a:xfrm>
          <a:custGeom>
            <a:avLst/>
            <a:gdLst/>
            <a:ahLst/>
            <a:cxnLst/>
            <a:rect l="l" t="t" r="r" b="b"/>
            <a:pathLst>
              <a:path w="85678" h="33971" extrusionOk="0">
                <a:moveTo>
                  <a:pt x="20606" y="1"/>
                </a:moveTo>
                <a:cubicBezTo>
                  <a:pt x="18209" y="1"/>
                  <a:pt x="15458" y="635"/>
                  <a:pt x="12256" y="2014"/>
                </a:cubicBezTo>
                <a:cubicBezTo>
                  <a:pt x="2745" y="6112"/>
                  <a:pt x="7858" y="17353"/>
                  <a:pt x="11241" y="18518"/>
                </a:cubicBezTo>
                <a:cubicBezTo>
                  <a:pt x="11686" y="18673"/>
                  <a:pt x="12176" y="18740"/>
                  <a:pt x="12691" y="18740"/>
                </a:cubicBezTo>
                <a:cubicBezTo>
                  <a:pt x="16043" y="18740"/>
                  <a:pt x="20451" y="15887"/>
                  <a:pt x="20452" y="15887"/>
                </a:cubicBezTo>
                <a:lnTo>
                  <a:pt x="20452" y="15887"/>
                </a:lnTo>
                <a:cubicBezTo>
                  <a:pt x="20451" y="15887"/>
                  <a:pt x="18233" y="18969"/>
                  <a:pt x="13647" y="19909"/>
                </a:cubicBezTo>
                <a:cubicBezTo>
                  <a:pt x="12888" y="20065"/>
                  <a:pt x="12175" y="20135"/>
                  <a:pt x="11473" y="20135"/>
                </a:cubicBezTo>
                <a:cubicBezTo>
                  <a:pt x="8628" y="20135"/>
                  <a:pt x="5968" y="18995"/>
                  <a:pt x="1203" y="17879"/>
                </a:cubicBezTo>
                <a:cubicBezTo>
                  <a:pt x="790" y="18857"/>
                  <a:pt x="376" y="19872"/>
                  <a:pt x="0" y="20887"/>
                </a:cubicBezTo>
                <a:cubicBezTo>
                  <a:pt x="2670" y="21939"/>
                  <a:pt x="4775" y="23368"/>
                  <a:pt x="6429" y="24232"/>
                </a:cubicBezTo>
                <a:cubicBezTo>
                  <a:pt x="10940" y="26563"/>
                  <a:pt x="10489" y="31225"/>
                  <a:pt x="15752" y="33330"/>
                </a:cubicBezTo>
                <a:cubicBezTo>
                  <a:pt x="16904" y="33791"/>
                  <a:pt x="18300" y="33971"/>
                  <a:pt x="19778" y="33971"/>
                </a:cubicBezTo>
                <a:cubicBezTo>
                  <a:pt x="25058" y="33971"/>
                  <a:pt x="31391" y="31676"/>
                  <a:pt x="31391" y="31676"/>
                </a:cubicBezTo>
                <a:cubicBezTo>
                  <a:pt x="31391" y="31676"/>
                  <a:pt x="28459" y="29458"/>
                  <a:pt x="26279" y="26563"/>
                </a:cubicBezTo>
                <a:cubicBezTo>
                  <a:pt x="24098" y="23631"/>
                  <a:pt x="18910" y="23029"/>
                  <a:pt x="18910" y="23029"/>
                </a:cubicBezTo>
                <a:cubicBezTo>
                  <a:pt x="18910" y="23029"/>
                  <a:pt x="19699" y="22861"/>
                  <a:pt x="20862" y="22861"/>
                </a:cubicBezTo>
                <a:cubicBezTo>
                  <a:pt x="22758" y="22861"/>
                  <a:pt x="25648" y="23308"/>
                  <a:pt x="27745" y="25661"/>
                </a:cubicBezTo>
                <a:cubicBezTo>
                  <a:pt x="30882" y="29221"/>
                  <a:pt x="37622" y="33311"/>
                  <a:pt x="43998" y="33311"/>
                </a:cubicBezTo>
                <a:cubicBezTo>
                  <a:pt x="44422" y="33311"/>
                  <a:pt x="44844" y="33293"/>
                  <a:pt x="45264" y="33255"/>
                </a:cubicBezTo>
                <a:cubicBezTo>
                  <a:pt x="50489" y="32804"/>
                  <a:pt x="55076" y="27541"/>
                  <a:pt x="56805" y="23330"/>
                </a:cubicBezTo>
                <a:lnTo>
                  <a:pt x="56805" y="23330"/>
                </a:lnTo>
                <a:cubicBezTo>
                  <a:pt x="56730" y="25699"/>
                  <a:pt x="55828" y="28556"/>
                  <a:pt x="55828" y="28556"/>
                </a:cubicBezTo>
                <a:cubicBezTo>
                  <a:pt x="55828" y="28556"/>
                  <a:pt x="56462" y="28489"/>
                  <a:pt x="57732" y="28489"/>
                </a:cubicBezTo>
                <a:cubicBezTo>
                  <a:pt x="58367" y="28489"/>
                  <a:pt x="59161" y="28506"/>
                  <a:pt x="60113" y="28556"/>
                </a:cubicBezTo>
                <a:cubicBezTo>
                  <a:pt x="60237" y="28561"/>
                  <a:pt x="60362" y="28563"/>
                  <a:pt x="60488" y="28563"/>
                </a:cubicBezTo>
                <a:cubicBezTo>
                  <a:pt x="63252" y="28563"/>
                  <a:pt x="66385" y="27392"/>
                  <a:pt x="71203" y="25774"/>
                </a:cubicBezTo>
                <a:cubicBezTo>
                  <a:pt x="76241" y="24082"/>
                  <a:pt x="85677" y="23518"/>
                  <a:pt x="85677" y="23518"/>
                </a:cubicBezTo>
                <a:cubicBezTo>
                  <a:pt x="84598" y="23186"/>
                  <a:pt x="82348" y="23125"/>
                  <a:pt x="79555" y="23125"/>
                </a:cubicBezTo>
                <a:cubicBezTo>
                  <a:pt x="77939" y="23125"/>
                  <a:pt x="76140" y="23146"/>
                  <a:pt x="74283" y="23146"/>
                </a:cubicBezTo>
                <a:cubicBezTo>
                  <a:pt x="72081" y="23146"/>
                  <a:pt x="69796" y="23117"/>
                  <a:pt x="67632" y="22992"/>
                </a:cubicBezTo>
                <a:cubicBezTo>
                  <a:pt x="60527" y="22578"/>
                  <a:pt x="56692" y="16225"/>
                  <a:pt x="56692" y="16225"/>
                </a:cubicBezTo>
                <a:cubicBezTo>
                  <a:pt x="55640" y="13969"/>
                  <a:pt x="53497" y="11902"/>
                  <a:pt x="49211" y="9909"/>
                </a:cubicBezTo>
                <a:cubicBezTo>
                  <a:pt x="47847" y="9270"/>
                  <a:pt x="46539" y="8996"/>
                  <a:pt x="45337" y="8996"/>
                </a:cubicBezTo>
                <a:cubicBezTo>
                  <a:pt x="40745" y="8996"/>
                  <a:pt x="37704" y="12996"/>
                  <a:pt x="38985" y="15887"/>
                </a:cubicBezTo>
                <a:cubicBezTo>
                  <a:pt x="40602" y="19533"/>
                  <a:pt x="47895" y="20435"/>
                  <a:pt x="47895" y="20435"/>
                </a:cubicBezTo>
                <a:cubicBezTo>
                  <a:pt x="47895" y="20435"/>
                  <a:pt x="46879" y="20774"/>
                  <a:pt x="45206" y="20774"/>
                </a:cubicBezTo>
                <a:cubicBezTo>
                  <a:pt x="43776" y="20774"/>
                  <a:pt x="41865" y="20527"/>
                  <a:pt x="39700" y="19608"/>
                </a:cubicBezTo>
                <a:cubicBezTo>
                  <a:pt x="35038" y="17653"/>
                  <a:pt x="35489" y="12691"/>
                  <a:pt x="31391" y="6526"/>
                </a:cubicBezTo>
                <a:cubicBezTo>
                  <a:pt x="28673" y="2461"/>
                  <a:pt x="25327" y="1"/>
                  <a:pt x="206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68092539"/>
      </p:ext>
    </p:extLst>
  </p:cSld>
  <p:clrMapOvr>
    <a:masterClrMapping/>
  </p:clrMapOvr>
  <p:transition advClick="0" advTm="1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3" name="Google Shape;29733;p30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29734" name="Google Shape;29734;p30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5" name="Google Shape;29735;p30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6" name="Google Shape;29736;p30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7" name="Google Shape;29737;p30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8" name="Google Shape;29738;p30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9" name="Google Shape;29739;p30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0" name="Google Shape;29740;p30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1" name="Google Shape;29741;p30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2" name="Google Shape;29742;p30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3" name="Google Shape;29743;p30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4" name="Google Shape;29744;p30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5" name="Google Shape;29745;p30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6" name="Google Shape;29746;p30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7" name="Google Shape;29747;p30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8" name="Google Shape;29748;p30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9" name="Google Shape;29749;p30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0" name="Google Shape;29750;p30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1" name="Google Shape;29751;p30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2" name="Google Shape;29752;p30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3" name="Google Shape;29753;p30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4" name="Google Shape;29754;p30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5" name="Google Shape;29755;p30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6" name="Google Shape;29756;p30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7" name="Google Shape;29757;p30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8" name="Google Shape;29758;p30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9" name="Google Shape;29759;p30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0" name="Google Shape;29760;p30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1" name="Google Shape;29761;p30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2" name="Google Shape;29762;p30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3" name="Google Shape;29763;p30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4" name="Google Shape;29764;p30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5" name="Google Shape;29765;p30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6" name="Google Shape;29766;p30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7" name="Google Shape;29767;p30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8" name="Google Shape;29768;p30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9" name="Google Shape;29769;p30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0" name="Google Shape;29770;p30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1" name="Google Shape;29771;p30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2" name="Google Shape;29772;p30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3" name="Google Shape;29773;p30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4" name="Google Shape;29774;p30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5" name="Google Shape;29775;p30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6" name="Google Shape;29776;p30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7" name="Google Shape;29777;p30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8" name="Google Shape;29778;p30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9" name="Google Shape;29779;p30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0" name="Google Shape;29780;p30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1" name="Google Shape;29781;p30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2" name="Google Shape;29782;p30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3" name="Google Shape;29783;p30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4" name="Google Shape;29784;p30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5" name="Google Shape;29785;p30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6" name="Google Shape;29786;p30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7" name="Google Shape;29787;p30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8" name="Google Shape;29788;p30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9" name="Google Shape;29789;p30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0" name="Google Shape;29790;p30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1" name="Google Shape;29791;p30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2" name="Google Shape;29792;p30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3" name="Google Shape;29793;p30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4" name="Google Shape;29794;p30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5" name="Google Shape;29795;p30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6" name="Google Shape;29796;p30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7" name="Google Shape;29797;p30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8" name="Google Shape;29798;p30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9" name="Google Shape;29799;p30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0" name="Google Shape;29800;p30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1" name="Google Shape;29801;p30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2" name="Google Shape;29802;p30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3" name="Google Shape;29803;p30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4" name="Google Shape;29804;p30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5" name="Google Shape;29805;p30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6" name="Google Shape;29806;p30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7" name="Google Shape;29807;p30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8" name="Google Shape;29808;p30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9" name="Google Shape;29809;p30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0" name="Google Shape;29810;p30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1" name="Google Shape;29811;p30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2" name="Google Shape;29812;p30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3" name="Google Shape;29813;p30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4" name="Google Shape;29814;p30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5" name="Google Shape;29815;p30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6" name="Google Shape;29816;p30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7" name="Google Shape;29817;p30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8" name="Google Shape;29818;p30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9" name="Google Shape;29819;p30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0" name="Google Shape;29820;p30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1" name="Google Shape;29821;p30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2" name="Google Shape;29822;p30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3" name="Google Shape;29823;p30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4" name="Google Shape;29824;p30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5" name="Google Shape;29825;p30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6" name="Google Shape;29826;p30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7" name="Google Shape;29827;p30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8" name="Google Shape;29828;p30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9" name="Google Shape;29829;p30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0" name="Google Shape;29830;p30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1" name="Google Shape;29831;p30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2" name="Google Shape;29832;p30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3" name="Google Shape;29833;p30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4" name="Google Shape;29834;p30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5" name="Google Shape;29835;p30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6" name="Google Shape;29836;p30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7" name="Google Shape;29837;p30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8" name="Google Shape;29838;p30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9" name="Google Shape;29839;p30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0" name="Google Shape;29840;p30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1" name="Google Shape;29841;p30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2" name="Google Shape;29842;p30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3" name="Google Shape;29843;p30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4" name="Google Shape;29844;p30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5" name="Google Shape;29845;p30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6" name="Google Shape;29846;p30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7" name="Google Shape;29847;p30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8" name="Google Shape;29848;p30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9" name="Google Shape;29849;p30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0" name="Google Shape;29850;p30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1" name="Google Shape;29851;p30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2" name="Google Shape;29852;p30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3" name="Google Shape;29853;p30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4" name="Google Shape;29854;p30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5" name="Google Shape;29855;p30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6" name="Google Shape;29856;p30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7" name="Google Shape;29857;p30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8" name="Google Shape;29858;p30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9" name="Google Shape;29859;p30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0" name="Google Shape;29860;p30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1" name="Google Shape;29861;p30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2" name="Google Shape;29862;p30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3" name="Google Shape;29863;p30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4" name="Google Shape;29864;p30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5" name="Google Shape;29865;p30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6" name="Google Shape;29866;p30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7" name="Google Shape;29867;p30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8" name="Google Shape;29868;p30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9" name="Google Shape;29869;p30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0" name="Google Shape;29870;p30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1" name="Google Shape;29871;p30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2" name="Google Shape;29872;p30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3" name="Google Shape;29873;p30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4" name="Google Shape;29874;p30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5" name="Google Shape;29875;p30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6" name="Google Shape;29876;p30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7" name="Google Shape;29877;p30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8" name="Google Shape;29878;p30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9" name="Google Shape;29879;p30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0" name="Google Shape;29880;p30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1" name="Google Shape;29881;p30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2" name="Google Shape;29882;p30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3" name="Google Shape;29883;p30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4" name="Google Shape;29884;p30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5" name="Google Shape;29885;p30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6" name="Google Shape;29886;p30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7" name="Google Shape;29887;p30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8" name="Google Shape;29888;p30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9" name="Google Shape;29889;p30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0" name="Google Shape;29890;p30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1" name="Google Shape;29891;p30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2" name="Google Shape;29892;p30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3" name="Google Shape;29893;p30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4" name="Google Shape;29894;p30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5" name="Google Shape;29895;p30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6" name="Google Shape;29896;p30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7" name="Google Shape;29897;p30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8" name="Google Shape;29898;p30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9" name="Google Shape;29899;p30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0" name="Google Shape;29900;p30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1" name="Google Shape;29901;p30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2" name="Google Shape;29902;p30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3" name="Google Shape;29903;p30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4" name="Google Shape;29904;p30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5" name="Google Shape;29905;p30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6" name="Google Shape;29906;p30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7" name="Google Shape;29907;p30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8" name="Google Shape;29908;p30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9" name="Google Shape;29909;p30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0" name="Google Shape;29910;p30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1" name="Google Shape;29911;p30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2" name="Google Shape;29912;p30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3" name="Google Shape;29913;p30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4" name="Google Shape;29914;p30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5" name="Google Shape;29915;p30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6" name="Google Shape;29916;p30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7" name="Google Shape;29917;p30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8" name="Google Shape;29918;p30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9" name="Google Shape;29919;p30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0" name="Google Shape;29920;p30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1" name="Google Shape;29921;p30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2" name="Google Shape;29922;p30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3" name="Google Shape;29923;p30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4" name="Google Shape;29924;p30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5" name="Google Shape;29925;p30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6" name="Google Shape;29926;p30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7" name="Google Shape;29927;p30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8" name="Google Shape;29928;p30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9" name="Google Shape;29929;p30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0" name="Google Shape;29930;p30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1" name="Google Shape;29931;p30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2" name="Google Shape;29932;p30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3" name="Google Shape;29933;p30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4" name="Google Shape;29934;p30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5" name="Google Shape;29935;p30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6" name="Google Shape;29936;p30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7" name="Google Shape;29937;p30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8" name="Google Shape;29938;p30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9" name="Google Shape;29939;p30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0" name="Google Shape;29940;p30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1" name="Google Shape;29941;p30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2" name="Google Shape;29942;p30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3" name="Google Shape;29943;p30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4" name="Google Shape;29944;p30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5" name="Google Shape;29945;p30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6" name="Google Shape;29946;p30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7" name="Google Shape;29947;p30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8" name="Google Shape;29948;p30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9" name="Google Shape;29949;p30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0" name="Google Shape;29950;p30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1" name="Google Shape;29951;p30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2" name="Google Shape;29952;p30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3" name="Google Shape;29953;p30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4" name="Google Shape;29954;p30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5" name="Google Shape;29955;p30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6" name="Google Shape;29956;p30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7" name="Google Shape;29957;p30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8" name="Google Shape;29958;p30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9" name="Google Shape;29959;p30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0" name="Google Shape;29960;p30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1" name="Google Shape;29961;p30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2" name="Google Shape;29962;p30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3" name="Google Shape;29963;p30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4" name="Google Shape;29964;p30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5" name="Google Shape;29965;p30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6" name="Google Shape;29966;p30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7" name="Google Shape;29967;p30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8" name="Google Shape;29968;p30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9" name="Google Shape;29969;p30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0" name="Google Shape;29970;p30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1" name="Google Shape;29971;p30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2" name="Google Shape;29972;p30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3" name="Google Shape;29973;p30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4" name="Google Shape;29974;p30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5" name="Google Shape;29975;p30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6" name="Google Shape;29976;p30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7" name="Google Shape;29977;p30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8" name="Google Shape;29978;p30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9" name="Google Shape;29979;p30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0" name="Google Shape;29980;p30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1" name="Google Shape;29981;p30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2" name="Google Shape;29982;p30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3" name="Google Shape;29983;p30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4" name="Google Shape;29984;p30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5" name="Google Shape;29985;p30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6" name="Google Shape;29986;p30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7" name="Google Shape;29987;p30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8" name="Google Shape;29988;p30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9" name="Google Shape;29989;p30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0" name="Google Shape;29990;p30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1" name="Google Shape;29991;p30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2" name="Google Shape;29992;p30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3" name="Google Shape;29993;p30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4" name="Google Shape;29994;p30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5" name="Google Shape;29995;p30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6" name="Google Shape;29996;p30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7" name="Google Shape;29997;p30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8" name="Google Shape;29998;p30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9" name="Google Shape;29999;p30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0" name="Google Shape;30000;p30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1" name="Google Shape;30001;p30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2" name="Google Shape;30002;p30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3" name="Google Shape;30003;p30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4" name="Google Shape;30004;p30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5" name="Google Shape;30005;p30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6" name="Google Shape;30006;p30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7" name="Google Shape;30007;p30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8" name="Google Shape;30008;p30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9" name="Google Shape;30009;p30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0" name="Google Shape;30010;p30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1" name="Google Shape;30011;p30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2" name="Google Shape;30012;p30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3" name="Google Shape;30013;p30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4" name="Google Shape;30014;p30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5" name="Google Shape;30015;p30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6" name="Google Shape;30016;p30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7" name="Google Shape;30017;p30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8" name="Google Shape;30018;p30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9" name="Google Shape;30019;p30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0" name="Google Shape;30020;p30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1" name="Google Shape;30021;p30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2" name="Google Shape;30022;p30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3" name="Google Shape;30023;p30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4" name="Google Shape;30024;p30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5" name="Google Shape;30025;p30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6" name="Google Shape;30026;p30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7" name="Google Shape;30027;p30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8" name="Google Shape;30028;p30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9" name="Google Shape;30029;p30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0" name="Google Shape;30030;p30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1" name="Google Shape;30031;p30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2" name="Google Shape;30032;p30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3" name="Google Shape;30033;p30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4" name="Google Shape;30034;p30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5" name="Google Shape;30035;p30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6" name="Google Shape;30036;p30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7" name="Google Shape;30037;p30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8" name="Google Shape;30038;p30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9" name="Google Shape;30039;p30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0" name="Google Shape;30040;p30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1" name="Google Shape;30041;p30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2" name="Google Shape;30042;p30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3" name="Google Shape;30043;p30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4" name="Google Shape;30044;p30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5" name="Google Shape;30045;p30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6" name="Google Shape;30046;p30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7" name="Google Shape;30047;p30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8" name="Google Shape;30048;p30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9" name="Google Shape;30049;p30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0" name="Google Shape;30050;p30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1" name="Google Shape;30051;p30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2" name="Google Shape;30052;p30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3" name="Google Shape;30053;p30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4" name="Google Shape;30054;p30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5" name="Google Shape;30055;p30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6" name="Google Shape;30056;p30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7" name="Google Shape;30057;p30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8" name="Google Shape;30058;p30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9" name="Google Shape;30059;p30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0" name="Google Shape;30060;p30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1" name="Google Shape;30061;p30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2" name="Google Shape;30062;p30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3" name="Google Shape;30063;p30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4" name="Google Shape;30064;p30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5" name="Google Shape;30065;p30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6" name="Google Shape;30066;p30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7" name="Google Shape;30067;p30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8" name="Google Shape;30068;p30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9" name="Google Shape;30069;p30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0" name="Google Shape;30070;p30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1" name="Google Shape;30071;p30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2" name="Google Shape;30072;p30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3" name="Google Shape;30073;p30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4" name="Google Shape;30074;p30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5" name="Google Shape;30075;p30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6" name="Google Shape;30076;p30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7" name="Google Shape;30077;p30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8" name="Google Shape;30078;p30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9" name="Google Shape;30079;p30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0" name="Google Shape;30080;p30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1" name="Google Shape;30081;p30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2" name="Google Shape;30082;p30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3" name="Google Shape;30083;p30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4" name="Google Shape;30084;p30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5" name="Google Shape;30085;p30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6" name="Google Shape;30086;p30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7" name="Google Shape;30087;p30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8" name="Google Shape;30088;p30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9" name="Google Shape;30089;p30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0" name="Google Shape;30090;p30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1" name="Google Shape;30091;p30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2" name="Google Shape;30092;p30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3" name="Google Shape;30093;p30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4" name="Google Shape;30094;p30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5" name="Google Shape;30095;p30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6" name="Google Shape;30096;p30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7" name="Google Shape;30097;p30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8" name="Google Shape;30098;p30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9" name="Google Shape;30099;p30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0" name="Google Shape;30100;p30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1" name="Google Shape;30101;p30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2" name="Google Shape;30102;p30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3" name="Google Shape;30103;p30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4" name="Google Shape;30104;p30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5" name="Google Shape;30105;p30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6" name="Google Shape;30106;p30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7" name="Google Shape;30107;p30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8" name="Google Shape;30108;p30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9" name="Google Shape;30109;p30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0" name="Google Shape;30110;p30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1" name="Google Shape;30111;p30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2" name="Google Shape;30112;p30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3" name="Google Shape;30113;p30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4" name="Google Shape;30114;p30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5" name="Google Shape;30115;p30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6" name="Google Shape;30116;p30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7" name="Google Shape;30117;p30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8" name="Google Shape;30118;p30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9" name="Google Shape;30119;p30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0" name="Google Shape;30120;p30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1" name="Google Shape;30121;p30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2" name="Google Shape;30122;p30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3" name="Google Shape;30123;p30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4" name="Google Shape;30124;p30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5" name="Google Shape;30125;p30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6" name="Google Shape;30126;p30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7" name="Google Shape;30127;p30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8" name="Google Shape;30128;p30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9" name="Google Shape;30129;p30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0" name="Google Shape;30130;p30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1" name="Google Shape;30131;p30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2" name="Google Shape;30132;p30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3" name="Google Shape;30133;p30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4" name="Google Shape;30134;p30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5" name="Google Shape;30135;p30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6" name="Google Shape;30136;p30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7" name="Google Shape;30137;p30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8" name="Google Shape;30138;p30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9" name="Google Shape;30139;p30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0" name="Google Shape;30140;p30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1" name="Google Shape;30141;p30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2" name="Google Shape;30142;p30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3" name="Google Shape;30143;p30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4" name="Google Shape;30144;p30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5" name="Google Shape;30145;p30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6" name="Google Shape;30146;p30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7" name="Google Shape;30147;p30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8" name="Google Shape;30148;p30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9" name="Google Shape;30149;p30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0" name="Google Shape;30150;p30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1" name="Google Shape;30151;p30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2" name="Google Shape;30152;p30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3" name="Google Shape;30153;p30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4" name="Google Shape;30154;p30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5" name="Google Shape;30155;p30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6" name="Google Shape;30156;p30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7" name="Google Shape;30157;p30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8" name="Google Shape;30158;p30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9" name="Google Shape;30159;p30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0" name="Google Shape;30160;p30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1" name="Google Shape;30161;p30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2" name="Google Shape;30162;p30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3" name="Google Shape;30163;p30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4" name="Google Shape;30164;p30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5" name="Google Shape;30165;p30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6" name="Google Shape;30166;p30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7" name="Google Shape;30167;p30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8" name="Google Shape;30168;p30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9" name="Google Shape;30169;p30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0" name="Google Shape;30170;p30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1" name="Google Shape;30171;p30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2" name="Google Shape;30172;p30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3" name="Google Shape;30173;p30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4" name="Google Shape;30174;p30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5" name="Google Shape;30175;p30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6" name="Google Shape;30176;p30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7" name="Google Shape;30177;p30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8" name="Google Shape;30178;p30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9" name="Google Shape;30179;p30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0" name="Google Shape;30180;p30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1" name="Google Shape;30181;p30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2" name="Google Shape;30182;p30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3" name="Google Shape;30183;p30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4" name="Google Shape;30184;p30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5" name="Google Shape;30185;p30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6" name="Google Shape;30186;p30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7" name="Google Shape;30187;p30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8" name="Google Shape;30188;p30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9" name="Google Shape;30189;p30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0" name="Google Shape;30190;p30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1" name="Google Shape;30191;p30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2" name="Google Shape;30192;p30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3" name="Google Shape;30193;p30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4" name="Google Shape;30194;p30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5" name="Google Shape;30195;p30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6" name="Google Shape;30196;p30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7" name="Google Shape;30197;p30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8" name="Google Shape;30198;p30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9" name="Google Shape;30199;p30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0" name="Google Shape;30200;p30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1" name="Google Shape;30201;p30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2" name="Google Shape;30202;p30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3" name="Google Shape;30203;p30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4" name="Google Shape;30204;p30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5" name="Google Shape;30205;p30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6" name="Google Shape;30206;p30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7" name="Google Shape;30207;p30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8" name="Google Shape;30208;p30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9" name="Google Shape;30209;p30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0" name="Google Shape;30210;p30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1" name="Google Shape;30211;p30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2" name="Google Shape;30212;p30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3" name="Google Shape;30213;p30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4" name="Google Shape;30214;p30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5" name="Google Shape;30215;p30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6" name="Google Shape;30216;p30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7" name="Google Shape;30217;p30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8" name="Google Shape;30218;p30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9" name="Google Shape;30219;p30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0" name="Google Shape;30220;p30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1" name="Google Shape;30221;p30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2" name="Google Shape;30222;p30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3" name="Google Shape;30223;p30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4" name="Google Shape;30224;p30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5" name="Google Shape;30225;p30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6" name="Google Shape;30226;p30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7" name="Google Shape;30227;p30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8" name="Google Shape;30228;p30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9" name="Google Shape;30229;p30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0" name="Google Shape;30230;p30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1" name="Google Shape;30231;p30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2" name="Google Shape;30232;p30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3" name="Google Shape;30233;p30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4" name="Google Shape;30234;p30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5" name="Google Shape;30235;p30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6" name="Google Shape;30236;p30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7" name="Google Shape;30237;p30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8" name="Google Shape;30238;p30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9" name="Google Shape;30239;p30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0" name="Google Shape;30240;p30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1" name="Google Shape;30241;p30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2" name="Google Shape;30242;p30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3" name="Google Shape;30243;p30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4" name="Google Shape;30244;p30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5" name="Google Shape;30245;p30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6" name="Google Shape;30246;p30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7" name="Google Shape;30247;p30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8" name="Google Shape;30248;p30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9" name="Google Shape;30249;p30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0" name="Google Shape;30250;p30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1" name="Google Shape;30251;p30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2" name="Google Shape;30252;p30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3" name="Google Shape;30253;p30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4" name="Google Shape;30254;p30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5" name="Google Shape;30255;p30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6" name="Google Shape;30256;p30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7" name="Google Shape;30257;p30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8" name="Google Shape;30258;p30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9" name="Google Shape;30259;p30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0" name="Google Shape;30260;p30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1" name="Google Shape;30261;p30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2" name="Google Shape;30262;p30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3" name="Google Shape;30263;p30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4" name="Google Shape;30264;p30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5" name="Google Shape;30265;p30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6" name="Google Shape;30266;p30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7" name="Google Shape;30267;p30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8" name="Google Shape;30268;p30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9" name="Google Shape;30269;p30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0" name="Google Shape;30270;p30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1" name="Google Shape;30271;p30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2" name="Google Shape;30272;p30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3" name="Google Shape;30273;p30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4" name="Google Shape;30274;p30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5" name="Google Shape;30275;p30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6" name="Google Shape;30276;p30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7" name="Google Shape;30277;p30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8" name="Google Shape;30278;p30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9" name="Google Shape;30279;p30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0" name="Google Shape;30280;p30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1" name="Google Shape;30281;p30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2" name="Google Shape;30282;p30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3" name="Google Shape;30283;p30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4" name="Google Shape;30284;p30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5" name="Google Shape;30285;p30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6" name="Google Shape;30286;p30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7" name="Google Shape;30287;p30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8" name="Google Shape;30288;p30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9" name="Google Shape;30289;p30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0" name="Google Shape;30290;p30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1" name="Google Shape;30291;p30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2" name="Google Shape;30292;p30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3" name="Google Shape;30293;p30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4" name="Google Shape;30294;p30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5" name="Google Shape;30295;p30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6" name="Google Shape;30296;p30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7" name="Google Shape;30297;p30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8" name="Google Shape;30298;p30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9" name="Google Shape;30299;p30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0" name="Google Shape;30300;p30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1" name="Google Shape;30301;p30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2" name="Google Shape;30302;p30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3" name="Google Shape;30303;p30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4" name="Google Shape;30304;p30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5" name="Google Shape;30305;p30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6" name="Google Shape;30306;p30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7" name="Google Shape;30307;p30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8" name="Google Shape;30308;p30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9" name="Google Shape;30309;p30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0" name="Google Shape;30310;p30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1" name="Google Shape;30311;p30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2" name="Google Shape;30312;p30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3" name="Google Shape;30313;p30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4" name="Google Shape;30314;p30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5" name="Google Shape;30315;p30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6" name="Google Shape;30316;p30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7" name="Google Shape;30317;p30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8" name="Google Shape;30318;p30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9" name="Google Shape;30319;p30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0" name="Google Shape;30320;p30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1" name="Google Shape;30321;p30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2" name="Google Shape;30322;p30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3" name="Google Shape;30323;p30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4" name="Google Shape;30324;p30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5" name="Google Shape;30325;p30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6" name="Google Shape;30326;p30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7" name="Google Shape;30327;p30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8" name="Google Shape;30328;p30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9" name="Google Shape;30329;p30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0" name="Google Shape;30330;p30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1" name="Google Shape;30331;p30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2" name="Google Shape;30332;p30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3" name="Google Shape;30333;p30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4" name="Google Shape;30334;p30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5" name="Google Shape;30335;p30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6" name="Google Shape;30336;p30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7" name="Google Shape;30337;p30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8" name="Google Shape;30338;p30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9" name="Google Shape;30339;p30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0" name="Google Shape;30340;p30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1" name="Google Shape;30341;p30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2" name="Google Shape;30342;p30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3" name="Google Shape;30343;p30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4" name="Google Shape;30344;p30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5" name="Google Shape;30345;p30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6" name="Google Shape;30346;p30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7" name="Google Shape;30347;p30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8" name="Google Shape;30348;p30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9" name="Google Shape;30349;p30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0" name="Google Shape;30350;p30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1" name="Google Shape;30351;p30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2" name="Google Shape;30352;p30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3" name="Google Shape;30353;p30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4" name="Google Shape;30354;p30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5" name="Google Shape;30355;p30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6" name="Google Shape;30356;p30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7" name="Google Shape;30357;p30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8" name="Google Shape;30358;p30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9" name="Google Shape;30359;p30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0" name="Google Shape;30360;p30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1" name="Google Shape;30361;p30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2" name="Google Shape;30362;p30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3" name="Google Shape;30363;p30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4" name="Google Shape;30364;p30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5" name="Google Shape;30365;p30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6" name="Google Shape;30366;p30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7" name="Google Shape;30367;p30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8" name="Google Shape;30368;p30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9" name="Google Shape;30369;p30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0" name="Google Shape;30370;p30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1" name="Google Shape;30371;p30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2" name="Google Shape;30372;p30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3" name="Google Shape;30373;p30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4" name="Google Shape;30374;p30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5" name="Google Shape;30375;p30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6" name="Google Shape;30376;p30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7" name="Google Shape;30377;p30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8" name="Google Shape;30378;p30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9" name="Google Shape;30379;p30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0" name="Google Shape;30380;p30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1" name="Google Shape;30381;p30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2" name="Google Shape;30382;p30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3" name="Google Shape;30383;p30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4" name="Google Shape;30384;p30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5" name="Google Shape;30385;p30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6" name="Google Shape;30386;p30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7" name="Google Shape;30387;p30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8" name="Google Shape;30388;p30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9" name="Google Shape;30389;p30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0" name="Google Shape;30390;p30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1" name="Google Shape;30391;p30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2" name="Google Shape;30392;p30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3" name="Google Shape;30393;p30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4" name="Google Shape;30394;p30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5" name="Google Shape;30395;p30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6" name="Google Shape;30396;p30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7" name="Google Shape;30397;p30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8" name="Google Shape;30398;p30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9" name="Google Shape;30399;p30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0" name="Google Shape;30400;p30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1" name="Google Shape;30401;p30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2" name="Google Shape;30402;p30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3" name="Google Shape;30403;p30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4" name="Google Shape;30404;p30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5" name="Google Shape;30405;p30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6" name="Google Shape;30406;p30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7" name="Google Shape;30407;p30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8" name="Google Shape;30408;p30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9" name="Google Shape;30409;p30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0" name="Google Shape;30410;p30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1" name="Google Shape;30411;p30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2" name="Google Shape;30412;p30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3" name="Google Shape;30413;p30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4" name="Google Shape;30414;p30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5" name="Google Shape;30415;p30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6" name="Google Shape;30416;p30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7" name="Google Shape;30417;p30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8" name="Google Shape;30418;p30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9" name="Google Shape;30419;p30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0" name="Google Shape;30420;p30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1" name="Google Shape;30421;p30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2" name="Google Shape;30422;p30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3" name="Google Shape;30423;p30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4" name="Google Shape;30424;p30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5" name="Google Shape;30425;p30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6" name="Google Shape;30426;p30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7" name="Google Shape;30427;p30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8" name="Google Shape;30428;p30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9" name="Google Shape;30429;p30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0" name="Google Shape;30430;p30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1" name="Google Shape;30431;p30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2" name="Google Shape;30432;p30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3" name="Google Shape;30433;p30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4" name="Google Shape;30434;p30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5" name="Google Shape;30435;p30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6" name="Google Shape;30436;p30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7" name="Google Shape;30437;p30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8" name="Google Shape;30438;p30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9" name="Google Shape;30439;p30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0" name="Google Shape;30440;p30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1" name="Google Shape;30441;p30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2" name="Google Shape;30442;p30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3" name="Google Shape;30443;p30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4" name="Google Shape;30444;p30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5" name="Google Shape;30445;p30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6" name="Google Shape;30446;p30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7" name="Google Shape;30447;p30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8" name="Google Shape;30448;p30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9" name="Google Shape;30449;p30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0" name="Google Shape;30450;p30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1" name="Google Shape;30451;p30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2" name="Google Shape;30452;p30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3" name="Google Shape;30453;p30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4" name="Google Shape;30454;p30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5" name="Google Shape;30455;p30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6" name="Google Shape;30456;p30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7" name="Google Shape;30457;p30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8" name="Google Shape;30458;p30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9" name="Google Shape;30459;p30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0" name="Google Shape;30460;p30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1" name="Google Shape;30461;p30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2" name="Google Shape;30462;p30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3" name="Google Shape;30463;p30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4" name="Google Shape;30464;p30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5" name="Google Shape;30465;p30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6" name="Google Shape;30466;p30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7" name="Google Shape;30467;p30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8" name="Google Shape;30468;p30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9" name="Google Shape;30469;p30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0" name="Google Shape;30470;p30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1" name="Google Shape;30471;p30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2" name="Google Shape;30472;p30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3" name="Google Shape;30473;p30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4" name="Google Shape;30474;p30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5" name="Google Shape;30475;p30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6" name="Google Shape;30476;p30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7" name="Google Shape;30477;p30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8" name="Google Shape;30478;p30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9" name="Google Shape;30479;p30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0" name="Google Shape;30480;p30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1" name="Google Shape;30481;p30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2" name="Google Shape;30482;p30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3" name="Google Shape;30483;p30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4" name="Google Shape;30484;p30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5" name="Google Shape;30485;p30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6" name="Google Shape;30486;p30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7" name="Google Shape;30487;p30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8" name="Google Shape;30488;p30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9" name="Google Shape;30489;p30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0" name="Google Shape;30490;p30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1" name="Google Shape;30491;p30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2" name="Google Shape;30492;p30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3" name="Google Shape;30493;p30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4" name="Google Shape;30494;p30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5" name="Google Shape;30495;p30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6" name="Google Shape;30496;p30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7" name="Google Shape;30497;p30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8" name="Google Shape;30498;p30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9" name="Google Shape;30499;p30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0" name="Google Shape;30500;p30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1" name="Google Shape;30501;p30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2" name="Google Shape;30502;p30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3" name="Google Shape;30503;p30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4" name="Google Shape;30504;p30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5" name="Google Shape;30505;p30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6" name="Google Shape;30506;p30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7" name="Google Shape;30507;p30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8" name="Google Shape;30508;p30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9" name="Google Shape;30509;p30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0" name="Google Shape;30510;p30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1" name="Google Shape;30511;p30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2" name="Google Shape;30512;p30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3" name="Google Shape;30513;p30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4" name="Google Shape;30514;p30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5" name="Google Shape;30515;p30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6" name="Google Shape;30516;p30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7" name="Google Shape;30517;p30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8" name="Google Shape;30518;p30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9" name="Google Shape;30519;p30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0" name="Google Shape;30520;p30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1" name="Google Shape;30521;p30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2" name="Google Shape;30522;p30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3" name="Google Shape;30523;p30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4" name="Google Shape;30524;p30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5" name="Google Shape;30525;p30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6" name="Google Shape;30526;p30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7" name="Google Shape;30527;p30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8" name="Google Shape;30528;p30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9" name="Google Shape;30529;p30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0" name="Google Shape;30530;p30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1" name="Google Shape;30531;p30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2" name="Google Shape;30532;p30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3" name="Google Shape;30533;p30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4" name="Google Shape;30534;p30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5" name="Google Shape;30535;p30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6" name="Google Shape;30536;p30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7" name="Google Shape;30537;p30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8" name="Google Shape;30538;p30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9" name="Google Shape;30539;p30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0" name="Google Shape;30540;p30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1" name="Google Shape;30541;p30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2" name="Google Shape;30542;p30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3" name="Google Shape;30543;p30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4" name="Google Shape;30544;p30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5" name="Google Shape;30545;p30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6" name="Google Shape;30546;p30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7" name="Google Shape;30547;p30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8" name="Google Shape;30548;p30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9" name="Google Shape;30549;p30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0" name="Google Shape;30550;p30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1" name="Google Shape;30551;p30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2" name="Google Shape;30552;p30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3" name="Google Shape;30553;p30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4" name="Google Shape;30554;p30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5" name="Google Shape;30555;p30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6" name="Google Shape;30556;p30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7" name="Google Shape;30557;p30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8" name="Google Shape;30558;p30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9" name="Google Shape;30559;p30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0" name="Google Shape;30560;p30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1" name="Google Shape;30561;p30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2" name="Google Shape;30562;p30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3" name="Google Shape;30563;p30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4" name="Google Shape;30564;p30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5" name="Google Shape;30565;p30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6" name="Google Shape;30566;p30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7" name="Google Shape;30567;p30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8" name="Google Shape;30568;p30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9" name="Google Shape;30569;p30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0" name="Google Shape;30570;p30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1" name="Google Shape;30571;p30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2" name="Google Shape;30572;p30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3" name="Google Shape;30573;p30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4" name="Google Shape;30574;p30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5" name="Google Shape;30575;p30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6" name="Google Shape;30576;p30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7" name="Google Shape;30577;p30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8" name="Google Shape;30578;p30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9" name="Google Shape;30579;p30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0" name="Google Shape;30580;p30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1" name="Google Shape;30581;p30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2" name="Google Shape;30582;p30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3" name="Google Shape;30583;p30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4" name="Google Shape;30584;p30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5" name="Google Shape;30585;p30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6" name="Google Shape;30586;p30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7" name="Google Shape;30587;p30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8" name="Google Shape;30588;p30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9" name="Google Shape;30589;p30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0" name="Google Shape;30590;p30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1" name="Google Shape;30591;p30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2" name="Google Shape;30592;p30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3" name="Google Shape;30593;p30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4" name="Google Shape;30594;p30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5" name="Google Shape;30595;p30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6" name="Google Shape;30596;p30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7" name="Google Shape;30597;p30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8" name="Google Shape;30598;p30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9" name="Google Shape;30599;p30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0" name="Google Shape;30600;p30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1" name="Google Shape;30601;p30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2" name="Google Shape;30602;p30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3" name="Google Shape;30603;p30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4" name="Google Shape;30604;p30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5" name="Google Shape;30605;p30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6" name="Google Shape;30606;p30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7" name="Google Shape;30607;p30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8" name="Google Shape;30608;p30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9" name="Google Shape;30609;p30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0" name="Google Shape;30610;p30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1" name="Google Shape;30611;p30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2" name="Google Shape;30612;p30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3" name="Google Shape;30613;p30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4" name="Google Shape;30614;p30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5" name="Google Shape;30615;p30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6" name="Google Shape;30616;p30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7" name="Google Shape;30617;p30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8" name="Google Shape;30618;p30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9" name="Google Shape;30619;p30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0" name="Google Shape;30620;p30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1" name="Google Shape;30621;p30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2" name="Google Shape;30622;p30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3" name="Google Shape;30623;p30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4" name="Google Shape;30624;p30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5" name="Google Shape;30625;p30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6" name="Google Shape;30626;p30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7" name="Google Shape;30627;p30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8" name="Google Shape;30628;p30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9" name="Google Shape;30629;p30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0" name="Google Shape;30630;p30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1" name="Google Shape;30631;p30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2" name="Google Shape;30632;p30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3" name="Google Shape;30633;p30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4" name="Google Shape;30634;p30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5" name="Google Shape;30635;p30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6" name="Google Shape;30636;p30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7" name="Google Shape;30637;p30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8" name="Google Shape;30638;p30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9" name="Google Shape;30639;p30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0" name="Google Shape;30640;p30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1" name="Google Shape;30641;p30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2" name="Google Shape;30642;p30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3" name="Google Shape;30643;p30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4" name="Google Shape;30644;p30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5" name="Google Shape;30645;p30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6" name="Google Shape;30646;p30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7" name="Google Shape;30647;p30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8" name="Google Shape;30648;p30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9" name="Google Shape;30649;p30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0" name="Google Shape;30650;p30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1" name="Google Shape;30651;p30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2" name="Google Shape;30652;p30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3" name="Google Shape;30653;p30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4" name="Google Shape;30654;p30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5" name="Google Shape;30655;p30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6" name="Google Shape;30656;p30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7" name="Google Shape;30657;p30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8" name="Google Shape;30658;p30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9" name="Google Shape;30659;p30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0" name="Google Shape;30660;p30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1" name="Google Shape;30661;p30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2" name="Google Shape;30662;p30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3" name="Google Shape;30663;p30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4" name="Google Shape;30664;p30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5" name="Google Shape;30665;p30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6" name="Google Shape;30666;p30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7" name="Google Shape;30667;p30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8" name="Google Shape;30668;p30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9" name="Google Shape;30669;p30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0" name="Google Shape;30670;p30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1" name="Google Shape;30671;p30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2" name="Google Shape;30672;p30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3" name="Google Shape;30673;p30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4" name="Google Shape;30674;p30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5" name="Google Shape;30675;p30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6" name="Google Shape;30676;p30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7" name="Google Shape;30677;p30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8" name="Google Shape;30678;p30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9" name="Google Shape;30679;p30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0" name="Google Shape;30680;p30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1" name="Google Shape;30681;p30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2" name="Google Shape;30682;p30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3" name="Google Shape;30683;p30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4" name="Google Shape;30684;p30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5" name="Google Shape;30685;p30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6" name="Google Shape;30686;p30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7" name="Google Shape;30687;p30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8" name="Google Shape;30688;p30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9" name="Google Shape;30689;p30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0" name="Google Shape;30690;p30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1" name="Google Shape;30691;p30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2" name="Google Shape;30692;p30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3" name="Google Shape;30693;p30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4" name="Google Shape;30694;p30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5" name="Google Shape;30695;p30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6" name="Google Shape;30696;p30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7" name="Google Shape;30697;p30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8" name="Google Shape;30698;p30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9" name="Google Shape;30699;p30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0" name="Google Shape;30700;p30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1" name="Google Shape;30701;p30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2" name="Google Shape;30702;p30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3" name="Google Shape;30703;p30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4" name="Google Shape;30704;p30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5" name="Google Shape;30705;p30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6" name="Google Shape;30706;p30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7" name="Google Shape;30707;p30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8" name="Google Shape;30708;p30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9" name="Google Shape;30709;p30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0" name="Google Shape;30710;p30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1" name="Google Shape;30711;p30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2" name="Google Shape;30712;p30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3" name="Google Shape;30713;p30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4" name="Google Shape;30714;p30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5" name="Google Shape;30715;p30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6" name="Google Shape;30716;p30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7" name="Google Shape;30717;p30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8" name="Google Shape;30718;p30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9" name="Google Shape;30719;p30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0" name="Google Shape;30720;p30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1" name="Google Shape;30721;p30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2" name="Google Shape;30722;p30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3" name="Google Shape;30723;p30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4" name="Google Shape;30724;p30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5" name="Google Shape;30725;p30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6" name="Google Shape;30726;p30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7" name="Google Shape;30727;p30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8" name="Google Shape;30728;p30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9" name="Google Shape;30729;p30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0" name="Google Shape;30730;p30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1" name="Google Shape;30731;p30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2" name="Google Shape;30732;p30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3" name="Google Shape;30733;p30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4" name="Google Shape;30734;p30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5" name="Google Shape;30735;p30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6" name="Google Shape;30736;p30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7" name="Google Shape;30737;p30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8" name="Google Shape;30738;p30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9" name="Google Shape;30739;p30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0" name="Google Shape;30740;p30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1" name="Google Shape;30741;p30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2" name="Google Shape;30742;p30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3" name="Google Shape;30743;p30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4" name="Google Shape;30744;p30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5" name="Google Shape;30745;p30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6" name="Google Shape;30746;p30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7" name="Google Shape;30747;p30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8" name="Google Shape;30748;p30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9" name="Google Shape;30749;p30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0" name="Google Shape;30750;p30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1" name="Google Shape;30751;p30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2" name="Google Shape;30752;p30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3" name="Google Shape;30753;p30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4" name="Google Shape;30754;p30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5" name="Google Shape;30755;p30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756" name="Google Shape;30756;p30"/>
          <p:cNvSpPr/>
          <p:nvPr/>
        </p:nvSpPr>
        <p:spPr>
          <a:xfrm>
            <a:off x="394367" y="3964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57" name="Google Shape;30757;p30"/>
          <p:cNvSpPr/>
          <p:nvPr/>
        </p:nvSpPr>
        <p:spPr>
          <a:xfrm>
            <a:off x="352499" y="1526529"/>
            <a:ext cx="2387576" cy="763624"/>
          </a:xfrm>
          <a:custGeom>
            <a:avLst/>
            <a:gdLst/>
            <a:ahLst/>
            <a:cxnLst/>
            <a:rect l="l" t="t" r="r" b="b"/>
            <a:pathLst>
              <a:path w="73873" h="23627" extrusionOk="0">
                <a:moveTo>
                  <a:pt x="30622" y="1"/>
                </a:moveTo>
                <a:cubicBezTo>
                  <a:pt x="25332" y="1"/>
                  <a:pt x="21000" y="2227"/>
                  <a:pt x="20452" y="5791"/>
                </a:cubicBezTo>
                <a:cubicBezTo>
                  <a:pt x="19624" y="11204"/>
                  <a:pt x="24737" y="13535"/>
                  <a:pt x="24737" y="13535"/>
                </a:cubicBezTo>
                <a:cubicBezTo>
                  <a:pt x="24737" y="13535"/>
                  <a:pt x="21993" y="13122"/>
                  <a:pt x="21053" y="11806"/>
                </a:cubicBezTo>
                <a:cubicBezTo>
                  <a:pt x="20151" y="10490"/>
                  <a:pt x="19850" y="9362"/>
                  <a:pt x="19850" y="9362"/>
                </a:cubicBezTo>
                <a:cubicBezTo>
                  <a:pt x="19850" y="9362"/>
                  <a:pt x="16880" y="11204"/>
                  <a:pt x="17519" y="13422"/>
                </a:cubicBezTo>
                <a:cubicBezTo>
                  <a:pt x="18121" y="15678"/>
                  <a:pt x="20677" y="15979"/>
                  <a:pt x="20677" y="15979"/>
                </a:cubicBezTo>
                <a:cubicBezTo>
                  <a:pt x="20677" y="15979"/>
                  <a:pt x="18121" y="15979"/>
                  <a:pt x="17294" y="15377"/>
                </a:cubicBezTo>
                <a:lnTo>
                  <a:pt x="17294" y="15377"/>
                </a:lnTo>
                <a:cubicBezTo>
                  <a:pt x="17294" y="15377"/>
                  <a:pt x="18308" y="18009"/>
                  <a:pt x="13647" y="18610"/>
                </a:cubicBezTo>
                <a:cubicBezTo>
                  <a:pt x="13104" y="18684"/>
                  <a:pt x="12503" y="18717"/>
                  <a:pt x="11867" y="18717"/>
                </a:cubicBezTo>
                <a:cubicBezTo>
                  <a:pt x="6998" y="18717"/>
                  <a:pt x="1" y="16806"/>
                  <a:pt x="0" y="16806"/>
                </a:cubicBezTo>
                <a:lnTo>
                  <a:pt x="0" y="16806"/>
                </a:lnTo>
                <a:cubicBezTo>
                  <a:pt x="1" y="16806"/>
                  <a:pt x="7900" y="21379"/>
                  <a:pt x="13654" y="21379"/>
                </a:cubicBezTo>
                <a:cubicBezTo>
                  <a:pt x="13894" y="21379"/>
                  <a:pt x="14130" y="21371"/>
                  <a:pt x="14361" y="21355"/>
                </a:cubicBezTo>
                <a:cubicBezTo>
                  <a:pt x="20151" y="20979"/>
                  <a:pt x="24324" y="18610"/>
                  <a:pt x="27482" y="18310"/>
                </a:cubicBezTo>
                <a:cubicBezTo>
                  <a:pt x="30639" y="18009"/>
                  <a:pt x="31955" y="18009"/>
                  <a:pt x="31955" y="18009"/>
                </a:cubicBezTo>
                <a:lnTo>
                  <a:pt x="31955" y="18009"/>
                </a:lnTo>
                <a:cubicBezTo>
                  <a:pt x="31955" y="18009"/>
                  <a:pt x="27482" y="19362"/>
                  <a:pt x="26655" y="19663"/>
                </a:cubicBezTo>
                <a:cubicBezTo>
                  <a:pt x="25894" y="19917"/>
                  <a:pt x="28694" y="23627"/>
                  <a:pt x="32633" y="23627"/>
                </a:cubicBezTo>
                <a:cubicBezTo>
                  <a:pt x="32781" y="23627"/>
                  <a:pt x="32932" y="23621"/>
                  <a:pt x="33083" y="23610"/>
                </a:cubicBezTo>
                <a:cubicBezTo>
                  <a:pt x="37256" y="23310"/>
                  <a:pt x="38760" y="19776"/>
                  <a:pt x="42031" y="19099"/>
                </a:cubicBezTo>
                <a:cubicBezTo>
                  <a:pt x="44109" y="18664"/>
                  <a:pt x="45985" y="18586"/>
                  <a:pt x="47061" y="18586"/>
                </a:cubicBezTo>
                <a:cubicBezTo>
                  <a:pt x="47658" y="18586"/>
                  <a:pt x="48008" y="18610"/>
                  <a:pt x="48008" y="18610"/>
                </a:cubicBezTo>
                <a:cubicBezTo>
                  <a:pt x="48008" y="18610"/>
                  <a:pt x="42519" y="18723"/>
                  <a:pt x="41918" y="20189"/>
                </a:cubicBezTo>
                <a:cubicBezTo>
                  <a:pt x="41394" y="21466"/>
                  <a:pt x="42096" y="22030"/>
                  <a:pt x="44572" y="22030"/>
                </a:cubicBezTo>
                <a:cubicBezTo>
                  <a:pt x="44939" y="22030"/>
                  <a:pt x="45344" y="22018"/>
                  <a:pt x="45790" y="21994"/>
                </a:cubicBezTo>
                <a:cubicBezTo>
                  <a:pt x="49249" y="21768"/>
                  <a:pt x="53421" y="20791"/>
                  <a:pt x="55452" y="20189"/>
                </a:cubicBezTo>
                <a:cubicBezTo>
                  <a:pt x="55620" y="20143"/>
                  <a:pt x="55803" y="20121"/>
                  <a:pt x="56003" y="20121"/>
                </a:cubicBezTo>
                <a:cubicBezTo>
                  <a:pt x="57964" y="20121"/>
                  <a:pt x="61402" y="22175"/>
                  <a:pt x="65625" y="22175"/>
                </a:cubicBezTo>
                <a:cubicBezTo>
                  <a:pt x="66157" y="22175"/>
                  <a:pt x="66701" y="22142"/>
                  <a:pt x="67256" y="22069"/>
                </a:cubicBezTo>
                <a:cubicBezTo>
                  <a:pt x="72632" y="21355"/>
                  <a:pt x="73872" y="19663"/>
                  <a:pt x="73873" y="19663"/>
                </a:cubicBezTo>
                <a:lnTo>
                  <a:pt x="73873" y="19663"/>
                </a:lnTo>
                <a:cubicBezTo>
                  <a:pt x="73872" y="19663"/>
                  <a:pt x="72088" y="20793"/>
                  <a:pt x="69010" y="20793"/>
                </a:cubicBezTo>
                <a:cubicBezTo>
                  <a:pt x="67849" y="20793"/>
                  <a:pt x="66504" y="20632"/>
                  <a:pt x="65000" y="20189"/>
                </a:cubicBezTo>
                <a:cubicBezTo>
                  <a:pt x="59557" y="18623"/>
                  <a:pt x="53817" y="11917"/>
                  <a:pt x="48149" y="11917"/>
                </a:cubicBezTo>
                <a:cubicBezTo>
                  <a:pt x="48102" y="11917"/>
                  <a:pt x="48055" y="11918"/>
                  <a:pt x="48008" y="11919"/>
                </a:cubicBezTo>
                <a:cubicBezTo>
                  <a:pt x="42331" y="11994"/>
                  <a:pt x="38760" y="13422"/>
                  <a:pt x="38760" y="13422"/>
                </a:cubicBezTo>
                <a:cubicBezTo>
                  <a:pt x="38760" y="13422"/>
                  <a:pt x="42444" y="10076"/>
                  <a:pt x="46091" y="10076"/>
                </a:cubicBezTo>
                <a:cubicBezTo>
                  <a:pt x="46091" y="10076"/>
                  <a:pt x="47406" y="5603"/>
                  <a:pt x="39061" y="1843"/>
                </a:cubicBezTo>
                <a:cubicBezTo>
                  <a:pt x="36248" y="576"/>
                  <a:pt x="33311" y="1"/>
                  <a:pt x="306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58" name="Google Shape;30758;p30"/>
          <p:cNvSpPr/>
          <p:nvPr/>
        </p:nvSpPr>
        <p:spPr>
          <a:xfrm flipH="1">
            <a:off x="9154667" y="5461185"/>
            <a:ext cx="2855933" cy="1132367"/>
          </a:xfrm>
          <a:custGeom>
            <a:avLst/>
            <a:gdLst/>
            <a:ahLst/>
            <a:cxnLst/>
            <a:rect l="l" t="t" r="r" b="b"/>
            <a:pathLst>
              <a:path w="85678" h="33971" extrusionOk="0">
                <a:moveTo>
                  <a:pt x="20606" y="1"/>
                </a:moveTo>
                <a:cubicBezTo>
                  <a:pt x="18209" y="1"/>
                  <a:pt x="15458" y="635"/>
                  <a:pt x="12256" y="2014"/>
                </a:cubicBezTo>
                <a:cubicBezTo>
                  <a:pt x="2745" y="6112"/>
                  <a:pt x="7858" y="17353"/>
                  <a:pt x="11241" y="18518"/>
                </a:cubicBezTo>
                <a:cubicBezTo>
                  <a:pt x="11686" y="18673"/>
                  <a:pt x="12176" y="18740"/>
                  <a:pt x="12691" y="18740"/>
                </a:cubicBezTo>
                <a:cubicBezTo>
                  <a:pt x="16043" y="18740"/>
                  <a:pt x="20451" y="15887"/>
                  <a:pt x="20452" y="15887"/>
                </a:cubicBezTo>
                <a:lnTo>
                  <a:pt x="20452" y="15887"/>
                </a:lnTo>
                <a:cubicBezTo>
                  <a:pt x="20451" y="15887"/>
                  <a:pt x="18233" y="18969"/>
                  <a:pt x="13647" y="19909"/>
                </a:cubicBezTo>
                <a:cubicBezTo>
                  <a:pt x="12888" y="20065"/>
                  <a:pt x="12175" y="20135"/>
                  <a:pt x="11473" y="20135"/>
                </a:cubicBezTo>
                <a:cubicBezTo>
                  <a:pt x="8628" y="20135"/>
                  <a:pt x="5968" y="18995"/>
                  <a:pt x="1203" y="17879"/>
                </a:cubicBezTo>
                <a:cubicBezTo>
                  <a:pt x="790" y="18857"/>
                  <a:pt x="376" y="19872"/>
                  <a:pt x="0" y="20887"/>
                </a:cubicBezTo>
                <a:cubicBezTo>
                  <a:pt x="2670" y="21939"/>
                  <a:pt x="4775" y="23368"/>
                  <a:pt x="6429" y="24232"/>
                </a:cubicBezTo>
                <a:cubicBezTo>
                  <a:pt x="10940" y="26563"/>
                  <a:pt x="10489" y="31225"/>
                  <a:pt x="15752" y="33330"/>
                </a:cubicBezTo>
                <a:cubicBezTo>
                  <a:pt x="16904" y="33791"/>
                  <a:pt x="18300" y="33971"/>
                  <a:pt x="19778" y="33971"/>
                </a:cubicBezTo>
                <a:cubicBezTo>
                  <a:pt x="25058" y="33971"/>
                  <a:pt x="31391" y="31676"/>
                  <a:pt x="31391" y="31676"/>
                </a:cubicBezTo>
                <a:cubicBezTo>
                  <a:pt x="31391" y="31676"/>
                  <a:pt x="28459" y="29458"/>
                  <a:pt x="26279" y="26563"/>
                </a:cubicBezTo>
                <a:cubicBezTo>
                  <a:pt x="24098" y="23631"/>
                  <a:pt x="18910" y="23029"/>
                  <a:pt x="18910" y="23029"/>
                </a:cubicBezTo>
                <a:cubicBezTo>
                  <a:pt x="18910" y="23029"/>
                  <a:pt x="19699" y="22861"/>
                  <a:pt x="20862" y="22861"/>
                </a:cubicBezTo>
                <a:cubicBezTo>
                  <a:pt x="22758" y="22861"/>
                  <a:pt x="25648" y="23308"/>
                  <a:pt x="27745" y="25661"/>
                </a:cubicBezTo>
                <a:cubicBezTo>
                  <a:pt x="30882" y="29221"/>
                  <a:pt x="37622" y="33311"/>
                  <a:pt x="43998" y="33311"/>
                </a:cubicBezTo>
                <a:cubicBezTo>
                  <a:pt x="44422" y="33311"/>
                  <a:pt x="44844" y="33293"/>
                  <a:pt x="45264" y="33255"/>
                </a:cubicBezTo>
                <a:cubicBezTo>
                  <a:pt x="50489" y="32804"/>
                  <a:pt x="55076" y="27541"/>
                  <a:pt x="56805" y="23330"/>
                </a:cubicBezTo>
                <a:lnTo>
                  <a:pt x="56805" y="23330"/>
                </a:lnTo>
                <a:cubicBezTo>
                  <a:pt x="56730" y="25699"/>
                  <a:pt x="55828" y="28556"/>
                  <a:pt x="55828" y="28556"/>
                </a:cubicBezTo>
                <a:cubicBezTo>
                  <a:pt x="55828" y="28556"/>
                  <a:pt x="56462" y="28489"/>
                  <a:pt x="57732" y="28489"/>
                </a:cubicBezTo>
                <a:cubicBezTo>
                  <a:pt x="58367" y="28489"/>
                  <a:pt x="59161" y="28506"/>
                  <a:pt x="60113" y="28556"/>
                </a:cubicBezTo>
                <a:cubicBezTo>
                  <a:pt x="60237" y="28561"/>
                  <a:pt x="60362" y="28563"/>
                  <a:pt x="60488" y="28563"/>
                </a:cubicBezTo>
                <a:cubicBezTo>
                  <a:pt x="63252" y="28563"/>
                  <a:pt x="66385" y="27392"/>
                  <a:pt x="71203" y="25774"/>
                </a:cubicBezTo>
                <a:cubicBezTo>
                  <a:pt x="76241" y="24082"/>
                  <a:pt x="85677" y="23518"/>
                  <a:pt x="85677" y="23518"/>
                </a:cubicBezTo>
                <a:cubicBezTo>
                  <a:pt x="84598" y="23186"/>
                  <a:pt x="82348" y="23125"/>
                  <a:pt x="79555" y="23125"/>
                </a:cubicBezTo>
                <a:cubicBezTo>
                  <a:pt x="77939" y="23125"/>
                  <a:pt x="76140" y="23146"/>
                  <a:pt x="74283" y="23146"/>
                </a:cubicBezTo>
                <a:cubicBezTo>
                  <a:pt x="72081" y="23146"/>
                  <a:pt x="69796" y="23117"/>
                  <a:pt x="67632" y="22992"/>
                </a:cubicBezTo>
                <a:cubicBezTo>
                  <a:pt x="60527" y="22578"/>
                  <a:pt x="56692" y="16225"/>
                  <a:pt x="56692" y="16225"/>
                </a:cubicBezTo>
                <a:cubicBezTo>
                  <a:pt x="55640" y="13969"/>
                  <a:pt x="53497" y="11902"/>
                  <a:pt x="49211" y="9909"/>
                </a:cubicBezTo>
                <a:cubicBezTo>
                  <a:pt x="47847" y="9270"/>
                  <a:pt x="46539" y="8996"/>
                  <a:pt x="45337" y="8996"/>
                </a:cubicBezTo>
                <a:cubicBezTo>
                  <a:pt x="40745" y="8996"/>
                  <a:pt x="37704" y="12996"/>
                  <a:pt x="38985" y="15887"/>
                </a:cubicBezTo>
                <a:cubicBezTo>
                  <a:pt x="40602" y="19533"/>
                  <a:pt x="47895" y="20435"/>
                  <a:pt x="47895" y="20435"/>
                </a:cubicBezTo>
                <a:cubicBezTo>
                  <a:pt x="47895" y="20435"/>
                  <a:pt x="46879" y="20774"/>
                  <a:pt x="45206" y="20774"/>
                </a:cubicBezTo>
                <a:cubicBezTo>
                  <a:pt x="43776" y="20774"/>
                  <a:pt x="41865" y="20527"/>
                  <a:pt x="39700" y="19608"/>
                </a:cubicBezTo>
                <a:cubicBezTo>
                  <a:pt x="35038" y="17653"/>
                  <a:pt x="35489" y="12691"/>
                  <a:pt x="31391" y="6526"/>
                </a:cubicBezTo>
                <a:cubicBezTo>
                  <a:pt x="28673" y="2461"/>
                  <a:pt x="25327" y="1"/>
                  <a:pt x="2060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759" name="Google Shape;30759;p30"/>
          <p:cNvGrpSpPr/>
          <p:nvPr/>
        </p:nvGrpSpPr>
        <p:grpSpPr>
          <a:xfrm>
            <a:off x="805976" y="4669749"/>
            <a:ext cx="590787" cy="553615"/>
            <a:chOff x="2987700" y="3560325"/>
            <a:chExt cx="386708" cy="362377"/>
          </a:xfrm>
        </p:grpSpPr>
        <p:sp>
          <p:nvSpPr>
            <p:cNvPr id="30760" name="Google Shape;30760;p30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1" name="Google Shape;30761;p30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2" name="Google Shape;30762;p30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3" name="Google Shape;30763;p30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4" name="Google Shape;30764;p30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5" name="Google Shape;30765;p30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6" name="Google Shape;30766;p30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7" name="Google Shape;30767;p30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8" name="Google Shape;30768;p30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9" name="Google Shape;30769;p30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0" name="Google Shape;30770;p30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1" name="Google Shape;30771;p30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2" name="Google Shape;30772;p30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3" name="Google Shape;30773;p30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4" name="Google Shape;30774;p30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5" name="Google Shape;30775;p30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6" name="Google Shape;30776;p30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7" name="Google Shape;30777;p30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8" name="Google Shape;30778;p30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9" name="Google Shape;30779;p30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0" name="Google Shape;30780;p30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1" name="Google Shape;30781;p30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2" name="Google Shape;30782;p30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783" name="Google Shape;30783;p30"/>
          <p:cNvGrpSpPr/>
          <p:nvPr/>
        </p:nvGrpSpPr>
        <p:grpSpPr>
          <a:xfrm>
            <a:off x="1396783" y="5562815"/>
            <a:ext cx="393669" cy="368900"/>
            <a:chOff x="2987700" y="3560325"/>
            <a:chExt cx="386708" cy="362377"/>
          </a:xfrm>
        </p:grpSpPr>
        <p:sp>
          <p:nvSpPr>
            <p:cNvPr id="30784" name="Google Shape;30784;p30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5" name="Google Shape;30785;p30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6" name="Google Shape;30786;p30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7" name="Google Shape;30787;p30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8" name="Google Shape;30788;p30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9" name="Google Shape;30789;p30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0" name="Google Shape;30790;p30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1" name="Google Shape;30791;p30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2" name="Google Shape;30792;p30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3" name="Google Shape;30793;p30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4" name="Google Shape;30794;p30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5" name="Google Shape;30795;p30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6" name="Google Shape;30796;p30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7" name="Google Shape;30797;p30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8" name="Google Shape;30798;p30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9" name="Google Shape;30799;p30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0" name="Google Shape;30800;p30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1" name="Google Shape;30801;p30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2" name="Google Shape;30802;p30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3" name="Google Shape;30803;p30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4" name="Google Shape;30804;p30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5" name="Google Shape;30805;p30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6" name="Google Shape;30806;p30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807" name="Google Shape;30807;p30"/>
          <p:cNvGrpSpPr/>
          <p:nvPr/>
        </p:nvGrpSpPr>
        <p:grpSpPr>
          <a:xfrm>
            <a:off x="11266450" y="4377082"/>
            <a:ext cx="393669" cy="368900"/>
            <a:chOff x="2987700" y="3560325"/>
            <a:chExt cx="386708" cy="362377"/>
          </a:xfrm>
        </p:grpSpPr>
        <p:sp>
          <p:nvSpPr>
            <p:cNvPr id="30808" name="Google Shape;30808;p30"/>
            <p:cNvSpPr/>
            <p:nvPr/>
          </p:nvSpPr>
          <p:spPr>
            <a:xfrm>
              <a:off x="3099330" y="3560325"/>
              <a:ext cx="152747" cy="152747"/>
            </a:xfrm>
            <a:custGeom>
              <a:avLst/>
              <a:gdLst/>
              <a:ahLst/>
              <a:cxnLst/>
              <a:rect l="l" t="t" r="r" b="b"/>
              <a:pathLst>
                <a:path w="1356" h="1356" extrusionOk="0">
                  <a:moveTo>
                    <a:pt x="681" y="0"/>
                  </a:moveTo>
                  <a:cubicBezTo>
                    <a:pt x="304" y="0"/>
                    <a:pt x="0" y="304"/>
                    <a:pt x="0" y="675"/>
                  </a:cubicBezTo>
                  <a:cubicBezTo>
                    <a:pt x="0" y="1052"/>
                    <a:pt x="304" y="1356"/>
                    <a:pt x="681" y="1356"/>
                  </a:cubicBezTo>
                  <a:cubicBezTo>
                    <a:pt x="1052" y="1356"/>
                    <a:pt x="1356" y="1052"/>
                    <a:pt x="1356" y="675"/>
                  </a:cubicBezTo>
                  <a:cubicBezTo>
                    <a:pt x="1356" y="304"/>
                    <a:pt x="1052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9" name="Google Shape;30809;p30"/>
            <p:cNvSpPr/>
            <p:nvPr/>
          </p:nvSpPr>
          <p:spPr>
            <a:xfrm>
              <a:off x="2987700" y="3641316"/>
              <a:ext cx="170207" cy="153310"/>
            </a:xfrm>
            <a:custGeom>
              <a:avLst/>
              <a:gdLst/>
              <a:ahLst/>
              <a:cxnLst/>
              <a:rect l="l" t="t" r="r" b="b"/>
              <a:pathLst>
                <a:path w="1511" h="1361" extrusionOk="0">
                  <a:moveTo>
                    <a:pt x="756" y="1"/>
                  </a:moveTo>
                  <a:cubicBezTo>
                    <a:pt x="465" y="1"/>
                    <a:pt x="196" y="191"/>
                    <a:pt x="108" y="488"/>
                  </a:cubicBezTo>
                  <a:cubicBezTo>
                    <a:pt x="0" y="846"/>
                    <a:pt x="202" y="1223"/>
                    <a:pt x="560" y="1331"/>
                  </a:cubicBezTo>
                  <a:cubicBezTo>
                    <a:pt x="625" y="1351"/>
                    <a:pt x="691" y="1360"/>
                    <a:pt x="755" y="1360"/>
                  </a:cubicBezTo>
                  <a:cubicBezTo>
                    <a:pt x="1046" y="1360"/>
                    <a:pt x="1315" y="1172"/>
                    <a:pt x="1403" y="880"/>
                  </a:cubicBezTo>
                  <a:cubicBezTo>
                    <a:pt x="1511" y="515"/>
                    <a:pt x="1308" y="138"/>
                    <a:pt x="951" y="30"/>
                  </a:cubicBezTo>
                  <a:cubicBezTo>
                    <a:pt x="886" y="10"/>
                    <a:pt x="820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0" name="Google Shape;30810;p30"/>
            <p:cNvSpPr/>
            <p:nvPr/>
          </p:nvSpPr>
          <p:spPr>
            <a:xfrm>
              <a:off x="3032532" y="3770068"/>
              <a:ext cx="173248" cy="152634"/>
            </a:xfrm>
            <a:custGeom>
              <a:avLst/>
              <a:gdLst/>
              <a:ahLst/>
              <a:cxnLst/>
              <a:rect l="l" t="t" r="r" b="b"/>
              <a:pathLst>
                <a:path w="1538" h="1355" extrusionOk="0">
                  <a:moveTo>
                    <a:pt x="768" y="0"/>
                  </a:moveTo>
                  <a:cubicBezTo>
                    <a:pt x="549" y="0"/>
                    <a:pt x="334" y="107"/>
                    <a:pt x="202" y="303"/>
                  </a:cubicBezTo>
                  <a:cubicBezTo>
                    <a:pt x="0" y="613"/>
                    <a:pt x="81" y="1031"/>
                    <a:pt x="391" y="1240"/>
                  </a:cubicBezTo>
                  <a:cubicBezTo>
                    <a:pt x="508" y="1317"/>
                    <a:pt x="639" y="1354"/>
                    <a:pt x="768" y="1354"/>
                  </a:cubicBezTo>
                  <a:cubicBezTo>
                    <a:pt x="988" y="1354"/>
                    <a:pt x="1203" y="1247"/>
                    <a:pt x="1335" y="1051"/>
                  </a:cubicBezTo>
                  <a:cubicBezTo>
                    <a:pt x="1537" y="741"/>
                    <a:pt x="1457" y="323"/>
                    <a:pt x="1140" y="114"/>
                  </a:cubicBezTo>
                  <a:cubicBezTo>
                    <a:pt x="1025" y="37"/>
                    <a:pt x="89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1" name="Google Shape;30811;p30"/>
            <p:cNvSpPr/>
            <p:nvPr/>
          </p:nvSpPr>
          <p:spPr>
            <a:xfrm>
              <a:off x="3169958" y="3762746"/>
              <a:ext cx="170995" cy="152859"/>
            </a:xfrm>
            <a:custGeom>
              <a:avLst/>
              <a:gdLst/>
              <a:ahLst/>
              <a:cxnLst/>
              <a:rect l="l" t="t" r="r" b="b"/>
              <a:pathLst>
                <a:path w="1518" h="1357" extrusionOk="0">
                  <a:moveTo>
                    <a:pt x="758" y="0"/>
                  </a:moveTo>
                  <a:cubicBezTo>
                    <a:pt x="605" y="0"/>
                    <a:pt x="452" y="52"/>
                    <a:pt x="324" y="159"/>
                  </a:cubicBezTo>
                  <a:cubicBezTo>
                    <a:pt x="41" y="395"/>
                    <a:pt x="1" y="820"/>
                    <a:pt x="237" y="1110"/>
                  </a:cubicBezTo>
                  <a:cubicBezTo>
                    <a:pt x="369" y="1272"/>
                    <a:pt x="562" y="1356"/>
                    <a:pt x="756" y="1356"/>
                  </a:cubicBezTo>
                  <a:cubicBezTo>
                    <a:pt x="909" y="1356"/>
                    <a:pt x="1063" y="1304"/>
                    <a:pt x="1187" y="1197"/>
                  </a:cubicBezTo>
                  <a:cubicBezTo>
                    <a:pt x="1477" y="961"/>
                    <a:pt x="1518" y="536"/>
                    <a:pt x="1282" y="247"/>
                  </a:cubicBezTo>
                  <a:cubicBezTo>
                    <a:pt x="1146" y="84"/>
                    <a:pt x="953" y="0"/>
                    <a:pt x="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2" name="Google Shape;30812;p30"/>
            <p:cNvSpPr/>
            <p:nvPr/>
          </p:nvSpPr>
          <p:spPr>
            <a:xfrm>
              <a:off x="3201047" y="3630502"/>
              <a:ext cx="173361" cy="152634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5" y="1"/>
                  </a:moveTo>
                  <a:cubicBezTo>
                    <a:pt x="679" y="1"/>
                    <a:pt x="591" y="17"/>
                    <a:pt x="507" y="52"/>
                  </a:cubicBezTo>
                  <a:cubicBezTo>
                    <a:pt x="163" y="200"/>
                    <a:pt x="1" y="591"/>
                    <a:pt x="143" y="942"/>
                  </a:cubicBezTo>
                  <a:cubicBezTo>
                    <a:pt x="253" y="1199"/>
                    <a:pt x="504" y="1354"/>
                    <a:pt x="767" y="1354"/>
                  </a:cubicBezTo>
                  <a:cubicBezTo>
                    <a:pt x="856" y="1354"/>
                    <a:pt x="946" y="1337"/>
                    <a:pt x="1033" y="1299"/>
                  </a:cubicBezTo>
                  <a:cubicBezTo>
                    <a:pt x="1377" y="1158"/>
                    <a:pt x="1538" y="760"/>
                    <a:pt x="1397" y="416"/>
                  </a:cubicBezTo>
                  <a:cubicBezTo>
                    <a:pt x="1285" y="156"/>
                    <a:pt x="1031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3" name="Google Shape;30813;p30"/>
            <p:cNvSpPr/>
            <p:nvPr/>
          </p:nvSpPr>
          <p:spPr>
            <a:xfrm>
              <a:off x="3093247" y="3674996"/>
              <a:ext cx="158829" cy="158829"/>
            </a:xfrm>
            <a:custGeom>
              <a:avLst/>
              <a:gdLst/>
              <a:ahLst/>
              <a:cxnLst/>
              <a:rect l="l" t="t" r="r" b="b"/>
              <a:pathLst>
                <a:path w="1410" h="1410" extrusionOk="0">
                  <a:moveTo>
                    <a:pt x="708" y="1"/>
                  </a:moveTo>
                  <a:cubicBezTo>
                    <a:pt x="317" y="1"/>
                    <a:pt x="0" y="311"/>
                    <a:pt x="0" y="702"/>
                  </a:cubicBezTo>
                  <a:cubicBezTo>
                    <a:pt x="0" y="1093"/>
                    <a:pt x="317" y="1410"/>
                    <a:pt x="708" y="1410"/>
                  </a:cubicBezTo>
                  <a:cubicBezTo>
                    <a:pt x="1093" y="1410"/>
                    <a:pt x="1410" y="1093"/>
                    <a:pt x="1410" y="702"/>
                  </a:cubicBezTo>
                  <a:cubicBezTo>
                    <a:pt x="1410" y="311"/>
                    <a:pt x="1093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4" name="Google Shape;30814;p30"/>
            <p:cNvSpPr/>
            <p:nvPr/>
          </p:nvSpPr>
          <p:spPr>
            <a:xfrm>
              <a:off x="3148668" y="3712281"/>
              <a:ext cx="70741" cy="70741"/>
            </a:xfrm>
            <a:custGeom>
              <a:avLst/>
              <a:gdLst/>
              <a:ahLst/>
              <a:cxnLst/>
              <a:rect l="l" t="t" r="r" b="b"/>
              <a:pathLst>
                <a:path w="628" h="628" extrusionOk="0">
                  <a:moveTo>
                    <a:pt x="311" y="0"/>
                  </a:moveTo>
                  <a:cubicBezTo>
                    <a:pt x="142" y="0"/>
                    <a:pt x="1" y="142"/>
                    <a:pt x="1" y="317"/>
                  </a:cubicBezTo>
                  <a:cubicBezTo>
                    <a:pt x="1" y="486"/>
                    <a:pt x="142" y="627"/>
                    <a:pt x="311" y="627"/>
                  </a:cubicBezTo>
                  <a:cubicBezTo>
                    <a:pt x="486" y="627"/>
                    <a:pt x="628" y="486"/>
                    <a:pt x="628" y="317"/>
                  </a:cubicBezTo>
                  <a:cubicBezTo>
                    <a:pt x="628" y="142"/>
                    <a:pt x="486" y="0"/>
                    <a:pt x="311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5" name="Google Shape;30815;p30"/>
            <p:cNvSpPr/>
            <p:nvPr/>
          </p:nvSpPr>
          <p:spPr>
            <a:xfrm>
              <a:off x="3170746" y="3650665"/>
              <a:ext cx="26697" cy="26697"/>
            </a:xfrm>
            <a:custGeom>
              <a:avLst/>
              <a:gdLst/>
              <a:ahLst/>
              <a:cxnLst/>
              <a:rect l="l" t="t" r="r" b="b"/>
              <a:pathLst>
                <a:path w="237" h="237" extrusionOk="0">
                  <a:moveTo>
                    <a:pt x="115" y="1"/>
                  </a:moveTo>
                  <a:cubicBezTo>
                    <a:pt x="54" y="1"/>
                    <a:pt x="0" y="55"/>
                    <a:pt x="0" y="122"/>
                  </a:cubicBezTo>
                  <a:cubicBezTo>
                    <a:pt x="0" y="183"/>
                    <a:pt x="54" y="237"/>
                    <a:pt x="115" y="237"/>
                  </a:cubicBezTo>
                  <a:cubicBezTo>
                    <a:pt x="182" y="237"/>
                    <a:pt x="236" y="183"/>
                    <a:pt x="236" y="122"/>
                  </a:cubicBezTo>
                  <a:cubicBezTo>
                    <a:pt x="236" y="55"/>
                    <a:pt x="182" y="1"/>
                    <a:pt x="115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6" name="Google Shape;30816;p30"/>
            <p:cNvSpPr/>
            <p:nvPr/>
          </p:nvSpPr>
          <p:spPr>
            <a:xfrm>
              <a:off x="3179082" y="3668125"/>
              <a:ext cx="9237" cy="53281"/>
            </a:xfrm>
            <a:custGeom>
              <a:avLst/>
              <a:gdLst/>
              <a:ahLst/>
              <a:cxnLst/>
              <a:rect l="l" t="t" r="r" b="b"/>
              <a:pathLst>
                <a:path w="82" h="473" extrusionOk="0">
                  <a:moveTo>
                    <a:pt x="0" y="1"/>
                  </a:moveTo>
                  <a:lnTo>
                    <a:pt x="0" y="473"/>
                  </a:lnTo>
                  <a:lnTo>
                    <a:pt x="81" y="47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7" name="Google Shape;30817;p30"/>
            <p:cNvSpPr/>
            <p:nvPr/>
          </p:nvSpPr>
          <p:spPr>
            <a:xfrm>
              <a:off x="3226955" y="3675560"/>
              <a:ext cx="29738" cy="26472"/>
            </a:xfrm>
            <a:custGeom>
              <a:avLst/>
              <a:gdLst/>
              <a:ahLst/>
              <a:cxnLst/>
              <a:rect l="l" t="t" r="r" b="b"/>
              <a:pathLst>
                <a:path w="264" h="235" extrusionOk="0">
                  <a:moveTo>
                    <a:pt x="132" y="1"/>
                  </a:moveTo>
                  <a:cubicBezTo>
                    <a:pt x="101" y="1"/>
                    <a:pt x="71" y="12"/>
                    <a:pt x="47" y="36"/>
                  </a:cubicBezTo>
                  <a:cubicBezTo>
                    <a:pt x="0" y="83"/>
                    <a:pt x="0" y="157"/>
                    <a:pt x="47" y="205"/>
                  </a:cubicBezTo>
                  <a:cubicBezTo>
                    <a:pt x="70" y="224"/>
                    <a:pt x="99" y="234"/>
                    <a:pt x="128" y="234"/>
                  </a:cubicBezTo>
                  <a:cubicBezTo>
                    <a:pt x="160" y="234"/>
                    <a:pt x="191" y="222"/>
                    <a:pt x="216" y="198"/>
                  </a:cubicBezTo>
                  <a:cubicBezTo>
                    <a:pt x="263" y="157"/>
                    <a:pt x="263" y="83"/>
                    <a:pt x="216" y="36"/>
                  </a:cubicBezTo>
                  <a:cubicBezTo>
                    <a:pt x="192" y="12"/>
                    <a:pt x="162" y="1"/>
                    <a:pt x="132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8" name="Google Shape;30818;p30"/>
            <p:cNvSpPr/>
            <p:nvPr/>
          </p:nvSpPr>
          <p:spPr>
            <a:xfrm>
              <a:off x="3198794" y="3688626"/>
              <a:ext cx="43481" cy="44269"/>
            </a:xfrm>
            <a:custGeom>
              <a:avLst/>
              <a:gdLst/>
              <a:ahLst/>
              <a:cxnLst/>
              <a:rect l="l" t="t" r="r" b="b"/>
              <a:pathLst>
                <a:path w="386" h="393" extrusionOk="0">
                  <a:moveTo>
                    <a:pt x="324" y="1"/>
                  </a:moveTo>
                  <a:lnTo>
                    <a:pt x="1" y="338"/>
                  </a:lnTo>
                  <a:lnTo>
                    <a:pt x="55" y="392"/>
                  </a:lnTo>
                  <a:lnTo>
                    <a:pt x="385" y="55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9" name="Google Shape;30819;p30"/>
            <p:cNvSpPr/>
            <p:nvPr/>
          </p:nvSpPr>
          <p:spPr>
            <a:xfrm>
              <a:off x="3252751" y="3734134"/>
              <a:ext cx="26697" cy="26134"/>
            </a:xfrm>
            <a:custGeom>
              <a:avLst/>
              <a:gdLst/>
              <a:ahLst/>
              <a:cxnLst/>
              <a:rect l="l" t="t" r="r" b="b"/>
              <a:pathLst>
                <a:path w="237" h="232" extrusionOk="0">
                  <a:moveTo>
                    <a:pt x="126" y="1"/>
                  </a:moveTo>
                  <a:cubicBezTo>
                    <a:pt x="123" y="1"/>
                    <a:pt x="119" y="1"/>
                    <a:pt x="115" y="2"/>
                  </a:cubicBezTo>
                  <a:cubicBezTo>
                    <a:pt x="48" y="2"/>
                    <a:pt x="0" y="56"/>
                    <a:pt x="0" y="116"/>
                  </a:cubicBezTo>
                  <a:cubicBezTo>
                    <a:pt x="0" y="180"/>
                    <a:pt x="48" y="231"/>
                    <a:pt x="110" y="231"/>
                  </a:cubicBezTo>
                  <a:cubicBezTo>
                    <a:pt x="114" y="231"/>
                    <a:pt x="118" y="231"/>
                    <a:pt x="122" y="231"/>
                  </a:cubicBezTo>
                  <a:cubicBezTo>
                    <a:pt x="183" y="231"/>
                    <a:pt x="236" y="177"/>
                    <a:pt x="236" y="109"/>
                  </a:cubicBezTo>
                  <a:cubicBezTo>
                    <a:pt x="236" y="52"/>
                    <a:pt x="189" y="1"/>
                    <a:pt x="126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0" name="Google Shape;30820;p30"/>
            <p:cNvSpPr/>
            <p:nvPr/>
          </p:nvSpPr>
          <p:spPr>
            <a:xfrm>
              <a:off x="3208707" y="3742583"/>
              <a:ext cx="53281" cy="10814"/>
            </a:xfrm>
            <a:custGeom>
              <a:avLst/>
              <a:gdLst/>
              <a:ahLst/>
              <a:cxnLst/>
              <a:rect l="l" t="t" r="r" b="b"/>
              <a:pathLst>
                <a:path w="473" h="96" extrusionOk="0">
                  <a:moveTo>
                    <a:pt x="466" y="1"/>
                  </a:moveTo>
                  <a:lnTo>
                    <a:pt x="0" y="14"/>
                  </a:lnTo>
                  <a:lnTo>
                    <a:pt x="0" y="95"/>
                  </a:lnTo>
                  <a:lnTo>
                    <a:pt x="472" y="8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1" name="Google Shape;30821;p30"/>
            <p:cNvSpPr/>
            <p:nvPr/>
          </p:nvSpPr>
          <p:spPr>
            <a:xfrm>
              <a:off x="3228420" y="3792484"/>
              <a:ext cx="28950" cy="26472"/>
            </a:xfrm>
            <a:custGeom>
              <a:avLst/>
              <a:gdLst/>
              <a:ahLst/>
              <a:cxnLst/>
              <a:rect l="l" t="t" r="r" b="b"/>
              <a:pathLst>
                <a:path w="257" h="235" extrusionOk="0">
                  <a:moveTo>
                    <a:pt x="129" y="0"/>
                  </a:moveTo>
                  <a:cubicBezTo>
                    <a:pt x="97" y="0"/>
                    <a:pt x="66" y="12"/>
                    <a:pt x="41" y="36"/>
                  </a:cubicBezTo>
                  <a:cubicBezTo>
                    <a:pt x="1" y="84"/>
                    <a:pt x="1" y="158"/>
                    <a:pt x="48" y="205"/>
                  </a:cubicBezTo>
                  <a:cubicBezTo>
                    <a:pt x="71" y="224"/>
                    <a:pt x="100" y="235"/>
                    <a:pt x="129" y="235"/>
                  </a:cubicBezTo>
                  <a:cubicBezTo>
                    <a:pt x="160" y="235"/>
                    <a:pt x="192" y="223"/>
                    <a:pt x="216" y="198"/>
                  </a:cubicBezTo>
                  <a:cubicBezTo>
                    <a:pt x="257" y="151"/>
                    <a:pt x="257" y="77"/>
                    <a:pt x="210" y="30"/>
                  </a:cubicBezTo>
                  <a:cubicBezTo>
                    <a:pt x="187" y="10"/>
                    <a:pt x="158" y="0"/>
                    <a:pt x="129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2" name="Google Shape;30822;p30"/>
            <p:cNvSpPr/>
            <p:nvPr/>
          </p:nvSpPr>
          <p:spPr>
            <a:xfrm>
              <a:off x="3198006" y="3763872"/>
              <a:ext cx="44269" cy="41904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48" y="1"/>
                  </a:moveTo>
                  <a:lnTo>
                    <a:pt x="1" y="54"/>
                  </a:lnTo>
                  <a:lnTo>
                    <a:pt x="345" y="371"/>
                  </a:lnTo>
                  <a:lnTo>
                    <a:pt x="392" y="31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3" name="Google Shape;30823;p30"/>
            <p:cNvSpPr/>
            <p:nvPr/>
          </p:nvSpPr>
          <p:spPr>
            <a:xfrm>
              <a:off x="3171422" y="3818505"/>
              <a:ext cx="27485" cy="26021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127" y="0"/>
                  </a:moveTo>
                  <a:cubicBezTo>
                    <a:pt x="123" y="0"/>
                    <a:pt x="119" y="1"/>
                    <a:pt x="116" y="1"/>
                  </a:cubicBezTo>
                  <a:cubicBezTo>
                    <a:pt x="55" y="1"/>
                    <a:pt x="1" y="55"/>
                    <a:pt x="8" y="122"/>
                  </a:cubicBezTo>
                  <a:cubicBezTo>
                    <a:pt x="8" y="186"/>
                    <a:pt x="55" y="231"/>
                    <a:pt x="116" y="231"/>
                  </a:cubicBezTo>
                  <a:cubicBezTo>
                    <a:pt x="121" y="231"/>
                    <a:pt x="125" y="231"/>
                    <a:pt x="129" y="230"/>
                  </a:cubicBezTo>
                  <a:cubicBezTo>
                    <a:pt x="197" y="230"/>
                    <a:pt x="244" y="176"/>
                    <a:pt x="237" y="109"/>
                  </a:cubicBezTo>
                  <a:cubicBezTo>
                    <a:pt x="237" y="52"/>
                    <a:pt x="189" y="0"/>
                    <a:pt x="127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4" name="Google Shape;30824;p30"/>
            <p:cNvSpPr/>
            <p:nvPr/>
          </p:nvSpPr>
          <p:spPr>
            <a:xfrm>
              <a:off x="3177505" y="3773785"/>
              <a:ext cx="12278" cy="53957"/>
            </a:xfrm>
            <a:custGeom>
              <a:avLst/>
              <a:gdLst/>
              <a:ahLst/>
              <a:cxnLst/>
              <a:rect l="l" t="t" r="r" b="b"/>
              <a:pathLst>
                <a:path w="109" h="479" extrusionOk="0">
                  <a:moveTo>
                    <a:pt x="82" y="0"/>
                  </a:moveTo>
                  <a:lnTo>
                    <a:pt x="1" y="7"/>
                  </a:lnTo>
                  <a:lnTo>
                    <a:pt x="28" y="479"/>
                  </a:lnTo>
                  <a:lnTo>
                    <a:pt x="109" y="47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5" name="Google Shape;30825;p30"/>
            <p:cNvSpPr/>
            <p:nvPr/>
          </p:nvSpPr>
          <p:spPr>
            <a:xfrm>
              <a:off x="3111496" y="3796539"/>
              <a:ext cx="28950" cy="26697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130" y="1"/>
                  </a:moveTo>
                  <a:cubicBezTo>
                    <a:pt x="96" y="1"/>
                    <a:pt x="63" y="15"/>
                    <a:pt x="41" y="41"/>
                  </a:cubicBezTo>
                  <a:cubicBezTo>
                    <a:pt x="0" y="88"/>
                    <a:pt x="0" y="162"/>
                    <a:pt x="54" y="210"/>
                  </a:cubicBezTo>
                  <a:cubicBezTo>
                    <a:pt x="75" y="227"/>
                    <a:pt x="101" y="236"/>
                    <a:pt x="127" y="236"/>
                  </a:cubicBezTo>
                  <a:cubicBezTo>
                    <a:pt x="160" y="236"/>
                    <a:pt x="194" y="222"/>
                    <a:pt x="216" y="196"/>
                  </a:cubicBezTo>
                  <a:cubicBezTo>
                    <a:pt x="257" y="149"/>
                    <a:pt x="257" y="75"/>
                    <a:pt x="209" y="27"/>
                  </a:cubicBezTo>
                  <a:cubicBezTo>
                    <a:pt x="185" y="10"/>
                    <a:pt x="158" y="1"/>
                    <a:pt x="130" y="1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6" name="Google Shape;30826;p30"/>
            <p:cNvSpPr/>
            <p:nvPr/>
          </p:nvSpPr>
          <p:spPr>
            <a:xfrm>
              <a:off x="3125914" y="3763872"/>
              <a:ext cx="41115" cy="45734"/>
            </a:xfrm>
            <a:custGeom>
              <a:avLst/>
              <a:gdLst/>
              <a:ahLst/>
              <a:cxnLst/>
              <a:rect l="l" t="t" r="r" b="b"/>
              <a:pathLst>
                <a:path w="365" h="406" extrusionOk="0">
                  <a:moveTo>
                    <a:pt x="304" y="1"/>
                  </a:moveTo>
                  <a:lnTo>
                    <a:pt x="0" y="351"/>
                  </a:lnTo>
                  <a:lnTo>
                    <a:pt x="54" y="405"/>
                  </a:lnTo>
                  <a:lnTo>
                    <a:pt x="365" y="5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7" name="Google Shape;30827;p30"/>
            <p:cNvSpPr/>
            <p:nvPr/>
          </p:nvSpPr>
          <p:spPr>
            <a:xfrm>
              <a:off x="3084912" y="3739541"/>
              <a:ext cx="27485" cy="26810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25" y="0"/>
                  </a:moveTo>
                  <a:cubicBezTo>
                    <a:pt x="122" y="0"/>
                    <a:pt x="118" y="0"/>
                    <a:pt x="115" y="1"/>
                  </a:cubicBezTo>
                  <a:cubicBezTo>
                    <a:pt x="47" y="8"/>
                    <a:pt x="0" y="61"/>
                    <a:pt x="7" y="129"/>
                  </a:cubicBezTo>
                  <a:cubicBezTo>
                    <a:pt x="13" y="186"/>
                    <a:pt x="62" y="237"/>
                    <a:pt x="124" y="237"/>
                  </a:cubicBezTo>
                  <a:cubicBezTo>
                    <a:pt x="128" y="237"/>
                    <a:pt x="131" y="237"/>
                    <a:pt x="135" y="237"/>
                  </a:cubicBezTo>
                  <a:cubicBezTo>
                    <a:pt x="196" y="230"/>
                    <a:pt x="243" y="176"/>
                    <a:pt x="243" y="109"/>
                  </a:cubicBezTo>
                  <a:cubicBezTo>
                    <a:pt x="237" y="51"/>
                    <a:pt x="182" y="0"/>
                    <a:pt x="125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8" name="Google Shape;30828;p30"/>
            <p:cNvSpPr/>
            <p:nvPr/>
          </p:nvSpPr>
          <p:spPr>
            <a:xfrm>
              <a:off x="3103160" y="3744160"/>
              <a:ext cx="53281" cy="12954"/>
            </a:xfrm>
            <a:custGeom>
              <a:avLst/>
              <a:gdLst/>
              <a:ahLst/>
              <a:cxnLst/>
              <a:rect l="l" t="t" r="r" b="b"/>
              <a:pathLst>
                <a:path w="473" h="115" extrusionOk="0">
                  <a:moveTo>
                    <a:pt x="465" y="0"/>
                  </a:moveTo>
                  <a:lnTo>
                    <a:pt x="0" y="34"/>
                  </a:lnTo>
                  <a:lnTo>
                    <a:pt x="0" y="115"/>
                  </a:lnTo>
                  <a:lnTo>
                    <a:pt x="472" y="7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9" name="Google Shape;30829;p30"/>
            <p:cNvSpPr/>
            <p:nvPr/>
          </p:nvSpPr>
          <p:spPr>
            <a:xfrm>
              <a:off x="3103836" y="3679840"/>
              <a:ext cx="29738" cy="26359"/>
            </a:xfrm>
            <a:custGeom>
              <a:avLst/>
              <a:gdLst/>
              <a:ahLst/>
              <a:cxnLst/>
              <a:rect l="l" t="t" r="r" b="b"/>
              <a:pathLst>
                <a:path w="264" h="234" extrusionOk="0">
                  <a:moveTo>
                    <a:pt x="132" y="0"/>
                  </a:moveTo>
                  <a:cubicBezTo>
                    <a:pt x="99" y="0"/>
                    <a:pt x="67" y="16"/>
                    <a:pt x="41" y="45"/>
                  </a:cubicBezTo>
                  <a:cubicBezTo>
                    <a:pt x="1" y="92"/>
                    <a:pt x="8" y="167"/>
                    <a:pt x="62" y="207"/>
                  </a:cubicBezTo>
                  <a:cubicBezTo>
                    <a:pt x="82" y="225"/>
                    <a:pt x="109" y="234"/>
                    <a:pt x="135" y="234"/>
                  </a:cubicBezTo>
                  <a:cubicBezTo>
                    <a:pt x="168" y="234"/>
                    <a:pt x="201" y="220"/>
                    <a:pt x="223" y="194"/>
                  </a:cubicBezTo>
                  <a:cubicBezTo>
                    <a:pt x="264" y="146"/>
                    <a:pt x="257" y="72"/>
                    <a:pt x="210" y="32"/>
                  </a:cubicBezTo>
                  <a:cubicBezTo>
                    <a:pt x="186" y="11"/>
                    <a:pt x="159" y="0"/>
                    <a:pt x="132" y="0"/>
                  </a:cubicBez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0" name="Google Shape;30830;p30"/>
            <p:cNvSpPr/>
            <p:nvPr/>
          </p:nvSpPr>
          <p:spPr>
            <a:xfrm>
              <a:off x="3119043" y="3692456"/>
              <a:ext cx="46522" cy="41115"/>
            </a:xfrm>
            <a:custGeom>
              <a:avLst/>
              <a:gdLst/>
              <a:ahLst/>
              <a:cxnLst/>
              <a:rect l="l" t="t" r="r" b="b"/>
              <a:pathLst>
                <a:path w="413" h="365" extrusionOk="0">
                  <a:moveTo>
                    <a:pt x="55" y="1"/>
                  </a:moveTo>
                  <a:lnTo>
                    <a:pt x="1" y="61"/>
                  </a:lnTo>
                  <a:lnTo>
                    <a:pt x="365" y="365"/>
                  </a:lnTo>
                  <a:lnTo>
                    <a:pt x="412" y="30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B800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75665996"/>
      </p:ext>
    </p:extLst>
  </p:cSld>
  <p:clrMapOvr>
    <a:masterClrMapping/>
  </p:clrMapOvr>
  <p:transition advClick="0" advTm="1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30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32" name="Google Shape;30832;p31"/>
          <p:cNvGrpSpPr/>
          <p:nvPr/>
        </p:nvGrpSpPr>
        <p:grpSpPr>
          <a:xfrm>
            <a:off x="84" y="-25"/>
            <a:ext cx="12192051" cy="6857988"/>
            <a:chOff x="3450750" y="2336425"/>
            <a:chExt cx="2076350" cy="1165875"/>
          </a:xfrm>
        </p:grpSpPr>
        <p:sp>
          <p:nvSpPr>
            <p:cNvPr id="30833" name="Google Shape;30833;p31"/>
            <p:cNvSpPr/>
            <p:nvPr/>
          </p:nvSpPr>
          <p:spPr>
            <a:xfrm>
              <a:off x="3450750" y="2336425"/>
              <a:ext cx="259975" cy="62900"/>
            </a:xfrm>
            <a:custGeom>
              <a:avLst/>
              <a:gdLst/>
              <a:ahLst/>
              <a:cxnLst/>
              <a:rect l="l" t="t" r="r" b="b"/>
              <a:pathLst>
                <a:path w="10399" h="2516" extrusionOk="0">
                  <a:moveTo>
                    <a:pt x="1" y="0"/>
                  </a:moveTo>
                  <a:lnTo>
                    <a:pt x="1" y="68"/>
                  </a:lnTo>
                  <a:cubicBezTo>
                    <a:pt x="1228" y="1565"/>
                    <a:pt x="3089" y="2515"/>
                    <a:pt x="5173" y="2515"/>
                  </a:cubicBezTo>
                  <a:cubicBezTo>
                    <a:pt x="7283" y="2515"/>
                    <a:pt x="9171" y="1531"/>
                    <a:pt x="103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4" name="Google Shape;30834;p31"/>
            <p:cNvSpPr/>
            <p:nvPr/>
          </p:nvSpPr>
          <p:spPr>
            <a:xfrm>
              <a:off x="3450750" y="2336425"/>
              <a:ext cx="261150" cy="63900"/>
            </a:xfrm>
            <a:custGeom>
              <a:avLst/>
              <a:gdLst/>
              <a:ahLst/>
              <a:cxnLst/>
              <a:rect l="l" t="t" r="r" b="b"/>
              <a:pathLst>
                <a:path w="10446" h="25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235" y="1612"/>
                    <a:pt x="3096" y="2556"/>
                    <a:pt x="5173" y="2556"/>
                  </a:cubicBezTo>
                  <a:cubicBezTo>
                    <a:pt x="7310" y="2556"/>
                    <a:pt x="9212" y="1558"/>
                    <a:pt x="10446" y="0"/>
                  </a:cubicBezTo>
                  <a:lnTo>
                    <a:pt x="10338" y="0"/>
                  </a:lnTo>
                  <a:cubicBezTo>
                    <a:pt x="9117" y="1504"/>
                    <a:pt x="7256" y="2475"/>
                    <a:pt x="5173" y="2475"/>
                  </a:cubicBezTo>
                  <a:cubicBezTo>
                    <a:pt x="3082" y="2475"/>
                    <a:pt x="1221" y="1504"/>
                    <a:pt x="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5" name="Google Shape;30835;p31"/>
            <p:cNvSpPr/>
            <p:nvPr/>
          </p:nvSpPr>
          <p:spPr>
            <a:xfrm>
              <a:off x="347992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5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6" name="Google Shape;30836;p31"/>
            <p:cNvSpPr/>
            <p:nvPr/>
          </p:nvSpPr>
          <p:spPr>
            <a:xfrm>
              <a:off x="34785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49" y="0"/>
                  </a:lnTo>
                  <a:cubicBezTo>
                    <a:pt x="6845" y="951"/>
                    <a:pt x="5482" y="1538"/>
                    <a:pt x="3986" y="1538"/>
                  </a:cubicBezTo>
                  <a:cubicBezTo>
                    <a:pt x="2489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7" name="Google Shape;30837;p31"/>
            <p:cNvSpPr/>
            <p:nvPr/>
          </p:nvSpPr>
          <p:spPr>
            <a:xfrm>
              <a:off x="3522075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8" name="Google Shape;30838;p31"/>
            <p:cNvSpPr/>
            <p:nvPr/>
          </p:nvSpPr>
          <p:spPr>
            <a:xfrm>
              <a:off x="35200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77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2" y="533"/>
                    <a:pt x="2327" y="533"/>
                  </a:cubicBezTo>
                  <a:cubicBezTo>
                    <a:pt x="1551" y="533"/>
                    <a:pt x="816" y="337"/>
                    <a:pt x="16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9" name="Google Shape;30839;p31"/>
            <p:cNvSpPr/>
            <p:nvPr/>
          </p:nvSpPr>
          <p:spPr>
            <a:xfrm>
              <a:off x="3783700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26" y="2515"/>
                  </a:cubicBezTo>
                  <a:cubicBezTo>
                    <a:pt x="7336" y="2515"/>
                    <a:pt x="9224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0" name="Google Shape;30840;p31"/>
            <p:cNvSpPr/>
            <p:nvPr/>
          </p:nvSpPr>
          <p:spPr>
            <a:xfrm>
              <a:off x="3782350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2" y="2556"/>
                    <a:pt x="5280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4" y="1504"/>
                    <a:pt x="7363" y="2475"/>
                    <a:pt x="5280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1" name="Google Shape;30841;p31"/>
            <p:cNvSpPr/>
            <p:nvPr/>
          </p:nvSpPr>
          <p:spPr>
            <a:xfrm>
              <a:off x="381420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8" y="1578"/>
                    <a:pt x="3932" y="1578"/>
                  </a:cubicBezTo>
                  <a:cubicBezTo>
                    <a:pt x="5456" y="1578"/>
                    <a:pt x="6845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2" name="Google Shape;30842;p31"/>
            <p:cNvSpPr/>
            <p:nvPr/>
          </p:nvSpPr>
          <p:spPr>
            <a:xfrm>
              <a:off x="381267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1" y="0"/>
                  </a:moveTo>
                  <a:cubicBezTo>
                    <a:pt x="1033" y="1005"/>
                    <a:pt x="2442" y="1625"/>
                    <a:pt x="3993" y="1625"/>
                  </a:cubicBezTo>
                  <a:cubicBezTo>
                    <a:pt x="5544" y="1625"/>
                    <a:pt x="6946" y="1005"/>
                    <a:pt x="7978" y="0"/>
                  </a:cubicBezTo>
                  <a:lnTo>
                    <a:pt x="7856" y="0"/>
                  </a:lnTo>
                  <a:cubicBezTo>
                    <a:pt x="6845" y="951"/>
                    <a:pt x="5490" y="1538"/>
                    <a:pt x="3993" y="1538"/>
                  </a:cubicBezTo>
                  <a:cubicBezTo>
                    <a:pt x="2496" y="1538"/>
                    <a:pt x="1134" y="951"/>
                    <a:pt x="12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3" name="Google Shape;30843;p31"/>
            <p:cNvSpPr/>
            <p:nvPr/>
          </p:nvSpPr>
          <p:spPr>
            <a:xfrm>
              <a:off x="385617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4" name="Google Shape;30844;p31"/>
            <p:cNvSpPr/>
            <p:nvPr/>
          </p:nvSpPr>
          <p:spPr>
            <a:xfrm>
              <a:off x="385415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1" y="0"/>
                  </a:moveTo>
                  <a:cubicBezTo>
                    <a:pt x="688" y="391"/>
                    <a:pt x="1484" y="614"/>
                    <a:pt x="2334" y="614"/>
                  </a:cubicBezTo>
                  <a:cubicBezTo>
                    <a:pt x="3183" y="614"/>
                    <a:pt x="3972" y="391"/>
                    <a:pt x="4660" y="0"/>
                  </a:cubicBezTo>
                  <a:lnTo>
                    <a:pt x="4491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8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5" name="Google Shape;30845;p31"/>
            <p:cNvSpPr/>
            <p:nvPr/>
          </p:nvSpPr>
          <p:spPr>
            <a:xfrm>
              <a:off x="4117975" y="2336425"/>
              <a:ext cx="261125" cy="62900"/>
            </a:xfrm>
            <a:custGeom>
              <a:avLst/>
              <a:gdLst/>
              <a:ahLst/>
              <a:cxnLst/>
              <a:rect l="l" t="t" r="r" b="b"/>
              <a:pathLst>
                <a:path w="10445" h="2516" extrusionOk="0">
                  <a:moveTo>
                    <a:pt x="0" y="0"/>
                  </a:moveTo>
                  <a:cubicBezTo>
                    <a:pt x="1221" y="1531"/>
                    <a:pt x="3109" y="2515"/>
                    <a:pt x="5219" y="2515"/>
                  </a:cubicBezTo>
                  <a:cubicBezTo>
                    <a:pt x="7337" y="2515"/>
                    <a:pt x="9225" y="1531"/>
                    <a:pt x="1044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6" name="Google Shape;30846;p31"/>
            <p:cNvSpPr/>
            <p:nvPr/>
          </p:nvSpPr>
          <p:spPr>
            <a:xfrm>
              <a:off x="4116625" y="2336425"/>
              <a:ext cx="263825" cy="63900"/>
            </a:xfrm>
            <a:custGeom>
              <a:avLst/>
              <a:gdLst/>
              <a:ahLst/>
              <a:cxnLst/>
              <a:rect l="l" t="t" r="r" b="b"/>
              <a:pathLst>
                <a:path w="10553" h="2556" extrusionOk="0">
                  <a:moveTo>
                    <a:pt x="0" y="0"/>
                  </a:moveTo>
                  <a:cubicBezTo>
                    <a:pt x="1234" y="1558"/>
                    <a:pt x="3143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7" name="Google Shape;30847;p31"/>
            <p:cNvSpPr/>
            <p:nvPr/>
          </p:nvSpPr>
          <p:spPr>
            <a:xfrm>
              <a:off x="4148475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8" name="Google Shape;30848;p31"/>
            <p:cNvSpPr/>
            <p:nvPr/>
          </p:nvSpPr>
          <p:spPr>
            <a:xfrm>
              <a:off x="4146975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43" y="1625"/>
                    <a:pt x="6945" y="1005"/>
                    <a:pt x="7977" y="0"/>
                  </a:cubicBezTo>
                  <a:lnTo>
                    <a:pt x="7855" y="0"/>
                  </a:lnTo>
                  <a:cubicBezTo>
                    <a:pt x="6844" y="951"/>
                    <a:pt x="5489" y="1538"/>
                    <a:pt x="3992" y="1538"/>
                  </a:cubicBezTo>
                  <a:cubicBezTo>
                    <a:pt x="2495" y="1538"/>
                    <a:pt x="1133" y="951"/>
                    <a:pt x="1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9" name="Google Shape;30849;p31"/>
            <p:cNvSpPr/>
            <p:nvPr/>
          </p:nvSpPr>
          <p:spPr>
            <a:xfrm>
              <a:off x="419045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0" name="Google Shape;30850;p31"/>
            <p:cNvSpPr/>
            <p:nvPr/>
          </p:nvSpPr>
          <p:spPr>
            <a:xfrm>
              <a:off x="4188425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3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1" name="Google Shape;30851;p31"/>
            <p:cNvSpPr/>
            <p:nvPr/>
          </p:nvSpPr>
          <p:spPr>
            <a:xfrm>
              <a:off x="445207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16" y="2515"/>
                    <a:pt x="5226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2" name="Google Shape;30852;p31"/>
            <p:cNvSpPr/>
            <p:nvPr/>
          </p:nvSpPr>
          <p:spPr>
            <a:xfrm>
              <a:off x="4450900" y="2336425"/>
              <a:ext cx="263850" cy="63900"/>
            </a:xfrm>
            <a:custGeom>
              <a:avLst/>
              <a:gdLst/>
              <a:ahLst/>
              <a:cxnLst/>
              <a:rect l="l" t="t" r="r" b="b"/>
              <a:pathLst>
                <a:path w="10554" h="2556" extrusionOk="0">
                  <a:moveTo>
                    <a:pt x="0" y="0"/>
                  </a:moveTo>
                  <a:cubicBezTo>
                    <a:pt x="1234" y="1558"/>
                    <a:pt x="3136" y="2556"/>
                    <a:pt x="5273" y="2556"/>
                  </a:cubicBezTo>
                  <a:cubicBezTo>
                    <a:pt x="7411" y="2556"/>
                    <a:pt x="9319" y="1558"/>
                    <a:pt x="10553" y="0"/>
                  </a:cubicBezTo>
                  <a:lnTo>
                    <a:pt x="10445" y="0"/>
                  </a:lnTo>
                  <a:cubicBezTo>
                    <a:pt x="9225" y="1504"/>
                    <a:pt x="7364" y="2475"/>
                    <a:pt x="5273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3" name="Google Shape;30853;p31"/>
            <p:cNvSpPr/>
            <p:nvPr/>
          </p:nvSpPr>
          <p:spPr>
            <a:xfrm>
              <a:off x="4482750" y="2336425"/>
              <a:ext cx="196600" cy="39475"/>
            </a:xfrm>
            <a:custGeom>
              <a:avLst/>
              <a:gdLst/>
              <a:ahLst/>
              <a:cxnLst/>
              <a:rect l="l" t="t" r="r" b="b"/>
              <a:pathLst>
                <a:path w="7864" h="1579" extrusionOk="0">
                  <a:moveTo>
                    <a:pt x="1" y="0"/>
                  </a:moveTo>
                  <a:cubicBezTo>
                    <a:pt x="1019" y="978"/>
                    <a:pt x="2401" y="1578"/>
                    <a:pt x="3932" y="1578"/>
                  </a:cubicBezTo>
                  <a:cubicBezTo>
                    <a:pt x="5456" y="1578"/>
                    <a:pt x="6838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4" name="Google Shape;30854;p31"/>
            <p:cNvSpPr/>
            <p:nvPr/>
          </p:nvSpPr>
          <p:spPr>
            <a:xfrm>
              <a:off x="4481250" y="2336425"/>
              <a:ext cx="199425" cy="40650"/>
            </a:xfrm>
            <a:custGeom>
              <a:avLst/>
              <a:gdLst/>
              <a:ahLst/>
              <a:cxnLst/>
              <a:rect l="l" t="t" r="r" b="b"/>
              <a:pathLst>
                <a:path w="7977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92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92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5" name="Google Shape;30855;p31"/>
            <p:cNvSpPr/>
            <p:nvPr/>
          </p:nvSpPr>
          <p:spPr>
            <a:xfrm>
              <a:off x="4524725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8" y="364"/>
                    <a:pt x="1437" y="573"/>
                    <a:pt x="2253" y="573"/>
                  </a:cubicBezTo>
                  <a:cubicBezTo>
                    <a:pt x="3069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6" name="Google Shape;30856;p31"/>
            <p:cNvSpPr/>
            <p:nvPr/>
          </p:nvSpPr>
          <p:spPr>
            <a:xfrm>
              <a:off x="4522700" y="2336425"/>
              <a:ext cx="116525" cy="15350"/>
            </a:xfrm>
            <a:custGeom>
              <a:avLst/>
              <a:gdLst/>
              <a:ahLst/>
              <a:cxnLst/>
              <a:rect l="l" t="t" r="r" b="b"/>
              <a:pathLst>
                <a:path w="4661" h="614" extrusionOk="0">
                  <a:moveTo>
                    <a:pt x="1" y="0"/>
                  </a:moveTo>
                  <a:cubicBezTo>
                    <a:pt x="689" y="391"/>
                    <a:pt x="1484" y="614"/>
                    <a:pt x="2334" y="614"/>
                  </a:cubicBezTo>
                  <a:cubicBezTo>
                    <a:pt x="3177" y="614"/>
                    <a:pt x="3972" y="391"/>
                    <a:pt x="4660" y="0"/>
                  </a:cubicBezTo>
                  <a:lnTo>
                    <a:pt x="4485" y="0"/>
                  </a:lnTo>
                  <a:cubicBezTo>
                    <a:pt x="3844" y="337"/>
                    <a:pt x="3109" y="533"/>
                    <a:pt x="2334" y="533"/>
                  </a:cubicBezTo>
                  <a:cubicBezTo>
                    <a:pt x="1552" y="533"/>
                    <a:pt x="824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7" name="Google Shape;30857;p31"/>
            <p:cNvSpPr/>
            <p:nvPr/>
          </p:nvSpPr>
          <p:spPr>
            <a:xfrm>
              <a:off x="4786350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8" name="Google Shape;30858;p31"/>
            <p:cNvSpPr/>
            <p:nvPr/>
          </p:nvSpPr>
          <p:spPr>
            <a:xfrm>
              <a:off x="4785175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6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9" y="1504"/>
                    <a:pt x="10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9" name="Google Shape;30859;p31"/>
            <p:cNvSpPr/>
            <p:nvPr/>
          </p:nvSpPr>
          <p:spPr>
            <a:xfrm>
              <a:off x="4817050" y="2336425"/>
              <a:ext cx="196400" cy="39475"/>
            </a:xfrm>
            <a:custGeom>
              <a:avLst/>
              <a:gdLst/>
              <a:ahLst/>
              <a:cxnLst/>
              <a:rect l="l" t="t" r="r" b="b"/>
              <a:pathLst>
                <a:path w="7856" h="1579" extrusionOk="0">
                  <a:moveTo>
                    <a:pt x="0" y="0"/>
                  </a:moveTo>
                  <a:cubicBezTo>
                    <a:pt x="1018" y="978"/>
                    <a:pt x="2400" y="1578"/>
                    <a:pt x="3924" y="1578"/>
                  </a:cubicBezTo>
                  <a:cubicBezTo>
                    <a:pt x="5455" y="1578"/>
                    <a:pt x="6837" y="978"/>
                    <a:pt x="785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0" name="Google Shape;30860;p31"/>
            <p:cNvSpPr/>
            <p:nvPr/>
          </p:nvSpPr>
          <p:spPr>
            <a:xfrm>
              <a:off x="4815525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41" y="1625"/>
                    <a:pt x="3985" y="1625"/>
                  </a:cubicBezTo>
                  <a:cubicBezTo>
                    <a:pt x="5536" y="1625"/>
                    <a:pt x="6945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5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1" name="Google Shape;30861;p31"/>
            <p:cNvSpPr/>
            <p:nvPr/>
          </p:nvSpPr>
          <p:spPr>
            <a:xfrm>
              <a:off x="4859000" y="2336425"/>
              <a:ext cx="112475" cy="14350"/>
            </a:xfrm>
            <a:custGeom>
              <a:avLst/>
              <a:gdLst/>
              <a:ahLst/>
              <a:cxnLst/>
              <a:rect l="l" t="t" r="r" b="b"/>
              <a:pathLst>
                <a:path w="4499" h="574" extrusionOk="0">
                  <a:moveTo>
                    <a:pt x="1" y="0"/>
                  </a:moveTo>
                  <a:cubicBezTo>
                    <a:pt x="669" y="364"/>
                    <a:pt x="1437" y="573"/>
                    <a:pt x="2246" y="573"/>
                  </a:cubicBezTo>
                  <a:cubicBezTo>
                    <a:pt x="3062" y="573"/>
                    <a:pt x="3831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2" name="Google Shape;30862;p31"/>
            <p:cNvSpPr/>
            <p:nvPr/>
          </p:nvSpPr>
          <p:spPr>
            <a:xfrm>
              <a:off x="4857000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6" y="614"/>
                  </a:cubicBezTo>
                  <a:cubicBezTo>
                    <a:pt x="3176" y="614"/>
                    <a:pt x="3972" y="391"/>
                    <a:pt x="4659" y="0"/>
                  </a:cubicBezTo>
                  <a:lnTo>
                    <a:pt x="4484" y="0"/>
                  </a:lnTo>
                  <a:cubicBezTo>
                    <a:pt x="3844" y="337"/>
                    <a:pt x="3109" y="533"/>
                    <a:pt x="2326" y="533"/>
                  </a:cubicBezTo>
                  <a:cubicBezTo>
                    <a:pt x="1551" y="533"/>
                    <a:pt x="816" y="337"/>
                    <a:pt x="17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3" name="Google Shape;30863;p31"/>
            <p:cNvSpPr/>
            <p:nvPr/>
          </p:nvSpPr>
          <p:spPr>
            <a:xfrm>
              <a:off x="5120625" y="2336425"/>
              <a:ext cx="261325" cy="62900"/>
            </a:xfrm>
            <a:custGeom>
              <a:avLst/>
              <a:gdLst/>
              <a:ahLst/>
              <a:cxnLst/>
              <a:rect l="l" t="t" r="r" b="b"/>
              <a:pathLst>
                <a:path w="10453" h="2516" extrusionOk="0">
                  <a:moveTo>
                    <a:pt x="1" y="0"/>
                  </a:moveTo>
                  <a:cubicBezTo>
                    <a:pt x="1228" y="1531"/>
                    <a:pt x="3109" y="2515"/>
                    <a:pt x="5227" y="2515"/>
                  </a:cubicBezTo>
                  <a:cubicBezTo>
                    <a:pt x="7344" y="2515"/>
                    <a:pt x="9225" y="1531"/>
                    <a:pt x="104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4" name="Google Shape;30864;p31"/>
            <p:cNvSpPr/>
            <p:nvPr/>
          </p:nvSpPr>
          <p:spPr>
            <a:xfrm>
              <a:off x="5119450" y="2336425"/>
              <a:ext cx="263675" cy="63900"/>
            </a:xfrm>
            <a:custGeom>
              <a:avLst/>
              <a:gdLst/>
              <a:ahLst/>
              <a:cxnLst/>
              <a:rect l="l" t="t" r="r" b="b"/>
              <a:pathLst>
                <a:path w="10547" h="2556" extrusionOk="0">
                  <a:moveTo>
                    <a:pt x="1" y="0"/>
                  </a:moveTo>
                  <a:cubicBezTo>
                    <a:pt x="1235" y="1558"/>
                    <a:pt x="3136" y="2556"/>
                    <a:pt x="5274" y="2556"/>
                  </a:cubicBezTo>
                  <a:cubicBezTo>
                    <a:pt x="7411" y="2556"/>
                    <a:pt x="9313" y="1558"/>
                    <a:pt x="10547" y="0"/>
                  </a:cubicBezTo>
                  <a:lnTo>
                    <a:pt x="10439" y="0"/>
                  </a:lnTo>
                  <a:cubicBezTo>
                    <a:pt x="9225" y="1504"/>
                    <a:pt x="7357" y="2475"/>
                    <a:pt x="5274" y="2475"/>
                  </a:cubicBezTo>
                  <a:cubicBezTo>
                    <a:pt x="3190" y="2475"/>
                    <a:pt x="1322" y="1504"/>
                    <a:pt x="10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5" name="Google Shape;30865;p31"/>
            <p:cNvSpPr/>
            <p:nvPr/>
          </p:nvSpPr>
          <p:spPr>
            <a:xfrm>
              <a:off x="5151150" y="2336425"/>
              <a:ext cx="196575" cy="39475"/>
            </a:xfrm>
            <a:custGeom>
              <a:avLst/>
              <a:gdLst/>
              <a:ahLst/>
              <a:cxnLst/>
              <a:rect l="l" t="t" r="r" b="b"/>
              <a:pathLst>
                <a:path w="7863" h="1579" extrusionOk="0">
                  <a:moveTo>
                    <a:pt x="0" y="0"/>
                  </a:moveTo>
                  <a:cubicBezTo>
                    <a:pt x="1025" y="978"/>
                    <a:pt x="2408" y="1578"/>
                    <a:pt x="3932" y="1578"/>
                  </a:cubicBezTo>
                  <a:cubicBezTo>
                    <a:pt x="5462" y="1578"/>
                    <a:pt x="6844" y="978"/>
                    <a:pt x="78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6" name="Google Shape;30866;p31"/>
            <p:cNvSpPr/>
            <p:nvPr/>
          </p:nvSpPr>
          <p:spPr>
            <a:xfrm>
              <a:off x="5149800" y="2336425"/>
              <a:ext cx="199450" cy="40650"/>
            </a:xfrm>
            <a:custGeom>
              <a:avLst/>
              <a:gdLst/>
              <a:ahLst/>
              <a:cxnLst/>
              <a:rect l="l" t="t" r="r" b="b"/>
              <a:pathLst>
                <a:path w="7978" h="1626" extrusionOk="0">
                  <a:moveTo>
                    <a:pt x="0" y="0"/>
                  </a:moveTo>
                  <a:cubicBezTo>
                    <a:pt x="1032" y="1005"/>
                    <a:pt x="2435" y="1625"/>
                    <a:pt x="3986" y="1625"/>
                  </a:cubicBezTo>
                  <a:cubicBezTo>
                    <a:pt x="5536" y="1625"/>
                    <a:pt x="6946" y="1005"/>
                    <a:pt x="7977" y="0"/>
                  </a:cubicBezTo>
                  <a:lnTo>
                    <a:pt x="7856" y="0"/>
                  </a:lnTo>
                  <a:cubicBezTo>
                    <a:pt x="6844" y="951"/>
                    <a:pt x="5482" y="1538"/>
                    <a:pt x="3986" y="1538"/>
                  </a:cubicBezTo>
                  <a:cubicBezTo>
                    <a:pt x="2495" y="1538"/>
                    <a:pt x="1133" y="951"/>
                    <a:pt x="12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7" name="Google Shape;30867;p31"/>
            <p:cNvSpPr/>
            <p:nvPr/>
          </p:nvSpPr>
          <p:spPr>
            <a:xfrm>
              <a:off x="5193300" y="2336425"/>
              <a:ext cx="112450" cy="14350"/>
            </a:xfrm>
            <a:custGeom>
              <a:avLst/>
              <a:gdLst/>
              <a:ahLst/>
              <a:cxnLst/>
              <a:rect l="l" t="t" r="r" b="b"/>
              <a:pathLst>
                <a:path w="4498" h="574" extrusionOk="0">
                  <a:moveTo>
                    <a:pt x="0" y="0"/>
                  </a:moveTo>
                  <a:cubicBezTo>
                    <a:pt x="668" y="364"/>
                    <a:pt x="1430" y="573"/>
                    <a:pt x="2246" y="573"/>
                  </a:cubicBezTo>
                  <a:cubicBezTo>
                    <a:pt x="3061" y="573"/>
                    <a:pt x="3830" y="364"/>
                    <a:pt x="449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8" name="Google Shape;30868;p31"/>
            <p:cNvSpPr/>
            <p:nvPr/>
          </p:nvSpPr>
          <p:spPr>
            <a:xfrm>
              <a:off x="5191275" y="2336425"/>
              <a:ext cx="116500" cy="15350"/>
            </a:xfrm>
            <a:custGeom>
              <a:avLst/>
              <a:gdLst/>
              <a:ahLst/>
              <a:cxnLst/>
              <a:rect l="l" t="t" r="r" b="b"/>
              <a:pathLst>
                <a:path w="4660" h="614" extrusionOk="0">
                  <a:moveTo>
                    <a:pt x="0" y="0"/>
                  </a:moveTo>
                  <a:cubicBezTo>
                    <a:pt x="688" y="391"/>
                    <a:pt x="1484" y="614"/>
                    <a:pt x="2327" y="614"/>
                  </a:cubicBezTo>
                  <a:cubicBezTo>
                    <a:pt x="3176" y="614"/>
                    <a:pt x="3972" y="391"/>
                    <a:pt x="4660" y="0"/>
                  </a:cubicBezTo>
                  <a:lnTo>
                    <a:pt x="4484" y="0"/>
                  </a:lnTo>
                  <a:cubicBezTo>
                    <a:pt x="3837" y="337"/>
                    <a:pt x="3109" y="533"/>
                    <a:pt x="2327" y="533"/>
                  </a:cubicBezTo>
                  <a:cubicBezTo>
                    <a:pt x="1551" y="533"/>
                    <a:pt x="816" y="337"/>
                    <a:pt x="17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9" name="Google Shape;30869;p31"/>
            <p:cNvSpPr/>
            <p:nvPr/>
          </p:nvSpPr>
          <p:spPr>
            <a:xfrm>
              <a:off x="35817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96" y="3520"/>
                    <a:pt x="3109" y="6318"/>
                    <a:pt x="6676" y="6318"/>
                  </a:cubicBezTo>
                  <a:cubicBezTo>
                    <a:pt x="10249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0" name="Google Shape;30870;p31"/>
            <p:cNvSpPr/>
            <p:nvPr/>
          </p:nvSpPr>
          <p:spPr>
            <a:xfrm>
              <a:off x="358072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89" y="3540"/>
                    <a:pt x="3129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63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1" name="Google Shape;30871;p31"/>
            <p:cNvSpPr/>
            <p:nvPr/>
          </p:nvSpPr>
          <p:spPr>
            <a:xfrm>
              <a:off x="360517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2" name="Google Shape;30872;p31"/>
            <p:cNvSpPr/>
            <p:nvPr/>
          </p:nvSpPr>
          <p:spPr>
            <a:xfrm>
              <a:off x="360400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8" y="5428"/>
                  </a:cubicBezTo>
                  <a:cubicBezTo>
                    <a:pt x="8773" y="5428"/>
                    <a:pt x="11274" y="3014"/>
                    <a:pt x="11429" y="0"/>
                  </a:cubicBezTo>
                  <a:lnTo>
                    <a:pt x="11342" y="0"/>
                  </a:lnTo>
                  <a:cubicBezTo>
                    <a:pt x="11193" y="2967"/>
                    <a:pt x="8725" y="5341"/>
                    <a:pt x="5718" y="5341"/>
                  </a:cubicBezTo>
                  <a:cubicBezTo>
                    <a:pt x="2704" y="5341"/>
                    <a:pt x="243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3" name="Google Shape;30873;p31"/>
            <p:cNvSpPr/>
            <p:nvPr/>
          </p:nvSpPr>
          <p:spPr>
            <a:xfrm>
              <a:off x="363030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7148" y="4376"/>
                    <a:pt x="9177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4" name="Google Shape;30874;p31"/>
            <p:cNvSpPr/>
            <p:nvPr/>
          </p:nvSpPr>
          <p:spPr>
            <a:xfrm>
              <a:off x="3629275" y="2336425"/>
              <a:ext cx="235175" cy="110425"/>
            </a:xfrm>
            <a:custGeom>
              <a:avLst/>
              <a:gdLst/>
              <a:ahLst/>
              <a:cxnLst/>
              <a:rect l="l" t="t" r="r" b="b"/>
              <a:pathLst>
                <a:path w="9407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7" y="4417"/>
                  </a:cubicBezTo>
                  <a:cubicBezTo>
                    <a:pt x="7209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62" y="4336"/>
                    <a:pt x="4707" y="4336"/>
                  </a:cubicBezTo>
                  <a:cubicBezTo>
                    <a:pt x="2253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5" name="Google Shape;30875;p31"/>
            <p:cNvSpPr/>
            <p:nvPr/>
          </p:nvSpPr>
          <p:spPr>
            <a:xfrm>
              <a:off x="365912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8" y="1807"/>
                    <a:pt x="1666" y="3223"/>
                    <a:pt x="3513" y="3223"/>
                  </a:cubicBezTo>
                  <a:cubicBezTo>
                    <a:pt x="5354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6" name="Google Shape;30876;p31"/>
            <p:cNvSpPr/>
            <p:nvPr/>
          </p:nvSpPr>
          <p:spPr>
            <a:xfrm>
              <a:off x="3658100" y="2336425"/>
              <a:ext cx="177525" cy="81775"/>
            </a:xfrm>
            <a:custGeom>
              <a:avLst/>
              <a:gdLst/>
              <a:ahLst/>
              <a:cxnLst/>
              <a:rect l="l" t="t" r="r" b="b"/>
              <a:pathLst>
                <a:path w="7101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7" name="Google Shape;30877;p31"/>
            <p:cNvSpPr/>
            <p:nvPr/>
          </p:nvSpPr>
          <p:spPr>
            <a:xfrm>
              <a:off x="368440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8" name="Google Shape;30878;p31"/>
            <p:cNvSpPr/>
            <p:nvPr/>
          </p:nvSpPr>
          <p:spPr>
            <a:xfrm>
              <a:off x="3683400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77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5" y="2178"/>
                    <a:pt x="229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9" name="Google Shape;30879;p31"/>
            <p:cNvSpPr/>
            <p:nvPr/>
          </p:nvSpPr>
          <p:spPr>
            <a:xfrm>
              <a:off x="371357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0" name="Google Shape;30880;p31"/>
            <p:cNvSpPr/>
            <p:nvPr/>
          </p:nvSpPr>
          <p:spPr>
            <a:xfrm>
              <a:off x="3712375" y="2336425"/>
              <a:ext cx="68975" cy="27825"/>
            </a:xfrm>
            <a:custGeom>
              <a:avLst/>
              <a:gdLst/>
              <a:ahLst/>
              <a:cxnLst/>
              <a:rect l="l" t="t" r="r" b="b"/>
              <a:pathLst>
                <a:path w="2759" h="1113" extrusionOk="0">
                  <a:moveTo>
                    <a:pt x="1" y="0"/>
                  </a:moveTo>
                  <a:cubicBezTo>
                    <a:pt x="142" y="634"/>
                    <a:pt x="702" y="1113"/>
                    <a:pt x="1383" y="1113"/>
                  </a:cubicBezTo>
                  <a:cubicBezTo>
                    <a:pt x="2057" y="1113"/>
                    <a:pt x="2624" y="634"/>
                    <a:pt x="2759" y="0"/>
                  </a:cubicBezTo>
                  <a:lnTo>
                    <a:pt x="2671" y="0"/>
                  </a:lnTo>
                  <a:cubicBezTo>
                    <a:pt x="2536" y="587"/>
                    <a:pt x="2010" y="1025"/>
                    <a:pt x="1383" y="1025"/>
                  </a:cubicBezTo>
                  <a:cubicBezTo>
                    <a:pt x="749" y="1025"/>
                    <a:pt x="223" y="58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1" name="Google Shape;30881;p31"/>
            <p:cNvSpPr/>
            <p:nvPr/>
          </p:nvSpPr>
          <p:spPr>
            <a:xfrm>
              <a:off x="391602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2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2" name="Google Shape;30882;p31"/>
            <p:cNvSpPr/>
            <p:nvPr/>
          </p:nvSpPr>
          <p:spPr>
            <a:xfrm>
              <a:off x="3915000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3" name="Google Shape;30883;p31"/>
            <p:cNvSpPr/>
            <p:nvPr/>
          </p:nvSpPr>
          <p:spPr>
            <a:xfrm>
              <a:off x="3939275" y="2336425"/>
              <a:ext cx="283750" cy="134550"/>
            </a:xfrm>
            <a:custGeom>
              <a:avLst/>
              <a:gdLst/>
              <a:ahLst/>
              <a:cxnLst/>
              <a:rect l="l" t="t" r="r" b="b"/>
              <a:pathLst>
                <a:path w="11350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4" name="Google Shape;30884;p31"/>
            <p:cNvSpPr/>
            <p:nvPr/>
          </p:nvSpPr>
          <p:spPr>
            <a:xfrm>
              <a:off x="3938275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5" y="3014"/>
                    <a:pt x="2657" y="5428"/>
                    <a:pt x="5712" y="5428"/>
                  </a:cubicBezTo>
                  <a:cubicBezTo>
                    <a:pt x="8773" y="5428"/>
                    <a:pt x="11274" y="3014"/>
                    <a:pt x="11430" y="0"/>
                  </a:cubicBezTo>
                  <a:lnTo>
                    <a:pt x="11342" y="0"/>
                  </a:lnTo>
                  <a:cubicBezTo>
                    <a:pt x="11194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5" name="Google Shape;30885;p31"/>
            <p:cNvSpPr/>
            <p:nvPr/>
          </p:nvSpPr>
          <p:spPr>
            <a:xfrm>
              <a:off x="396457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55" y="2441"/>
                    <a:pt x="2178" y="4376"/>
                    <a:pt x="4660" y="4376"/>
                  </a:cubicBezTo>
                  <a:cubicBezTo>
                    <a:pt x="7148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6" name="Google Shape;30886;p31"/>
            <p:cNvSpPr/>
            <p:nvPr/>
          </p:nvSpPr>
          <p:spPr>
            <a:xfrm>
              <a:off x="3963550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206" y="4417"/>
                    <a:pt x="4701" y="4417"/>
                  </a:cubicBezTo>
                  <a:cubicBezTo>
                    <a:pt x="7202" y="4417"/>
                    <a:pt x="9259" y="2461"/>
                    <a:pt x="9407" y="0"/>
                  </a:cubicBezTo>
                  <a:lnTo>
                    <a:pt x="9326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7" name="Google Shape;30887;p31"/>
            <p:cNvSpPr/>
            <p:nvPr/>
          </p:nvSpPr>
          <p:spPr>
            <a:xfrm>
              <a:off x="399340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66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8" name="Google Shape;30888;p31"/>
            <p:cNvSpPr/>
            <p:nvPr/>
          </p:nvSpPr>
          <p:spPr>
            <a:xfrm>
              <a:off x="3992375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7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20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34" y="3183"/>
                    <a:pt x="237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9" name="Google Shape;30889;p31"/>
            <p:cNvSpPr/>
            <p:nvPr/>
          </p:nvSpPr>
          <p:spPr>
            <a:xfrm>
              <a:off x="401867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9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0" name="Google Shape;30890;p31"/>
            <p:cNvSpPr/>
            <p:nvPr/>
          </p:nvSpPr>
          <p:spPr>
            <a:xfrm>
              <a:off x="4017675" y="2336425"/>
              <a:ext cx="126950" cy="56500"/>
            </a:xfrm>
            <a:custGeom>
              <a:avLst/>
              <a:gdLst/>
              <a:ahLst/>
              <a:cxnLst/>
              <a:rect l="l" t="t" r="r" b="b"/>
              <a:pathLst>
                <a:path w="5078" h="2260" extrusionOk="0">
                  <a:moveTo>
                    <a:pt x="0" y="0"/>
                  </a:moveTo>
                  <a:cubicBezTo>
                    <a:pt x="142" y="1268"/>
                    <a:pt x="1227" y="2259"/>
                    <a:pt x="2536" y="2259"/>
                  </a:cubicBezTo>
                  <a:cubicBezTo>
                    <a:pt x="3850" y="2259"/>
                    <a:pt x="4936" y="1268"/>
                    <a:pt x="5078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36" y="2178"/>
                  </a:cubicBezTo>
                  <a:cubicBezTo>
                    <a:pt x="1275" y="2178"/>
                    <a:pt x="230" y="122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1" name="Google Shape;30891;p31"/>
            <p:cNvSpPr/>
            <p:nvPr/>
          </p:nvSpPr>
          <p:spPr>
            <a:xfrm>
              <a:off x="4047850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2" name="Google Shape;30892;p31"/>
            <p:cNvSpPr/>
            <p:nvPr/>
          </p:nvSpPr>
          <p:spPr>
            <a:xfrm>
              <a:off x="4046675" y="2336425"/>
              <a:ext cx="68950" cy="27825"/>
            </a:xfrm>
            <a:custGeom>
              <a:avLst/>
              <a:gdLst/>
              <a:ahLst/>
              <a:cxnLst/>
              <a:rect l="l" t="t" r="r" b="b"/>
              <a:pathLst>
                <a:path w="2758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7" y="1113"/>
                    <a:pt x="2623" y="634"/>
                    <a:pt x="2758" y="0"/>
                  </a:cubicBezTo>
                  <a:lnTo>
                    <a:pt x="2670" y="0"/>
                  </a:lnTo>
                  <a:cubicBezTo>
                    <a:pt x="2535" y="587"/>
                    <a:pt x="2009" y="1025"/>
                    <a:pt x="1376" y="1025"/>
                  </a:cubicBezTo>
                  <a:cubicBezTo>
                    <a:pt x="748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3" name="Google Shape;30893;p31"/>
            <p:cNvSpPr/>
            <p:nvPr/>
          </p:nvSpPr>
          <p:spPr>
            <a:xfrm>
              <a:off x="425030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0" y="0"/>
                  </a:moveTo>
                  <a:cubicBezTo>
                    <a:pt x="189" y="3520"/>
                    <a:pt x="3109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4" name="Google Shape;30894;p31"/>
            <p:cNvSpPr/>
            <p:nvPr/>
          </p:nvSpPr>
          <p:spPr>
            <a:xfrm>
              <a:off x="4249275" y="2336425"/>
              <a:ext cx="335825" cy="158975"/>
            </a:xfrm>
            <a:custGeom>
              <a:avLst/>
              <a:gdLst/>
              <a:ahLst/>
              <a:cxnLst/>
              <a:rect l="l" t="t" r="r" b="b"/>
              <a:pathLst>
                <a:path w="13433" h="6359" extrusionOk="0">
                  <a:moveTo>
                    <a:pt x="1" y="0"/>
                  </a:moveTo>
                  <a:cubicBezTo>
                    <a:pt x="190" y="3540"/>
                    <a:pt x="3130" y="6359"/>
                    <a:pt x="6717" y="6359"/>
                  </a:cubicBezTo>
                  <a:cubicBezTo>
                    <a:pt x="10304" y="6359"/>
                    <a:pt x="13244" y="3540"/>
                    <a:pt x="13433" y="0"/>
                  </a:cubicBezTo>
                  <a:lnTo>
                    <a:pt x="13352" y="0"/>
                  </a:lnTo>
                  <a:cubicBezTo>
                    <a:pt x="13156" y="3493"/>
                    <a:pt x="10257" y="6278"/>
                    <a:pt x="6717" y="6278"/>
                  </a:cubicBezTo>
                  <a:cubicBezTo>
                    <a:pt x="3177" y="6278"/>
                    <a:pt x="277" y="3493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5" name="Google Shape;30895;p31"/>
            <p:cNvSpPr/>
            <p:nvPr/>
          </p:nvSpPr>
          <p:spPr>
            <a:xfrm>
              <a:off x="4273550" y="2336425"/>
              <a:ext cx="283575" cy="134550"/>
            </a:xfrm>
            <a:custGeom>
              <a:avLst/>
              <a:gdLst/>
              <a:ahLst/>
              <a:cxnLst/>
              <a:rect l="l" t="t" r="r" b="b"/>
              <a:pathLst>
                <a:path w="11343" h="5382" extrusionOk="0">
                  <a:moveTo>
                    <a:pt x="1" y="0"/>
                  </a:moveTo>
                  <a:cubicBezTo>
                    <a:pt x="156" y="3001"/>
                    <a:pt x="2637" y="5381"/>
                    <a:pt x="5672" y="5381"/>
                  </a:cubicBezTo>
                  <a:cubicBezTo>
                    <a:pt x="8713" y="5381"/>
                    <a:pt x="11194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6" name="Google Shape;30896;p31"/>
            <p:cNvSpPr/>
            <p:nvPr/>
          </p:nvSpPr>
          <p:spPr>
            <a:xfrm>
              <a:off x="4272550" y="2336425"/>
              <a:ext cx="285750" cy="135725"/>
            </a:xfrm>
            <a:custGeom>
              <a:avLst/>
              <a:gdLst/>
              <a:ahLst/>
              <a:cxnLst/>
              <a:rect l="l" t="t" r="r" b="b"/>
              <a:pathLst>
                <a:path w="11430" h="5429" extrusionOk="0">
                  <a:moveTo>
                    <a:pt x="0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73" y="5428"/>
                    <a:pt x="11275" y="3014"/>
                    <a:pt x="11430" y="0"/>
                  </a:cubicBezTo>
                  <a:lnTo>
                    <a:pt x="11342" y="0"/>
                  </a:lnTo>
                  <a:cubicBezTo>
                    <a:pt x="11187" y="2967"/>
                    <a:pt x="8726" y="5341"/>
                    <a:pt x="5712" y="5341"/>
                  </a:cubicBezTo>
                  <a:cubicBezTo>
                    <a:pt x="2704" y="5341"/>
                    <a:pt x="236" y="2967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7" name="Google Shape;30897;p31"/>
            <p:cNvSpPr/>
            <p:nvPr/>
          </p:nvSpPr>
          <p:spPr>
            <a:xfrm>
              <a:off x="4298850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0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8" name="Google Shape;30898;p31"/>
            <p:cNvSpPr/>
            <p:nvPr/>
          </p:nvSpPr>
          <p:spPr>
            <a:xfrm>
              <a:off x="4297825" y="2336425"/>
              <a:ext cx="235200" cy="110425"/>
            </a:xfrm>
            <a:custGeom>
              <a:avLst/>
              <a:gdLst/>
              <a:ahLst/>
              <a:cxnLst/>
              <a:rect l="l" t="t" r="r" b="b"/>
              <a:pathLst>
                <a:path w="9408" h="4417" extrusionOk="0">
                  <a:moveTo>
                    <a:pt x="1" y="0"/>
                  </a:moveTo>
                  <a:cubicBezTo>
                    <a:pt x="149" y="2461"/>
                    <a:pt x="2199" y="4417"/>
                    <a:pt x="4701" y="4417"/>
                  </a:cubicBezTo>
                  <a:cubicBezTo>
                    <a:pt x="7202" y="4417"/>
                    <a:pt x="9252" y="2461"/>
                    <a:pt x="9407" y="0"/>
                  </a:cubicBezTo>
                  <a:lnTo>
                    <a:pt x="9320" y="0"/>
                  </a:lnTo>
                  <a:cubicBezTo>
                    <a:pt x="9171" y="2414"/>
                    <a:pt x="7155" y="4336"/>
                    <a:pt x="4701" y="4336"/>
                  </a:cubicBezTo>
                  <a:cubicBezTo>
                    <a:pt x="2246" y="4336"/>
                    <a:pt x="237" y="2414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9" name="Google Shape;30899;p31"/>
            <p:cNvSpPr/>
            <p:nvPr/>
          </p:nvSpPr>
          <p:spPr>
            <a:xfrm>
              <a:off x="4327675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71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0" name="Google Shape;30900;p31"/>
            <p:cNvSpPr/>
            <p:nvPr/>
          </p:nvSpPr>
          <p:spPr>
            <a:xfrm>
              <a:off x="4326650" y="2336425"/>
              <a:ext cx="177550" cy="81775"/>
            </a:xfrm>
            <a:custGeom>
              <a:avLst/>
              <a:gdLst/>
              <a:ahLst/>
              <a:cxnLst/>
              <a:rect l="l" t="t" r="r" b="b"/>
              <a:pathLst>
                <a:path w="7102" h="3271" extrusionOk="0">
                  <a:moveTo>
                    <a:pt x="1" y="0"/>
                  </a:moveTo>
                  <a:cubicBezTo>
                    <a:pt x="149" y="1828"/>
                    <a:pt x="1680" y="3271"/>
                    <a:pt x="3548" y="3271"/>
                  </a:cubicBezTo>
                  <a:cubicBezTo>
                    <a:pt x="5415" y="3271"/>
                    <a:pt x="6953" y="1828"/>
                    <a:pt x="7101" y="0"/>
                  </a:cubicBezTo>
                  <a:lnTo>
                    <a:pt x="7014" y="0"/>
                  </a:lnTo>
                  <a:cubicBezTo>
                    <a:pt x="6865" y="1780"/>
                    <a:pt x="5368" y="3183"/>
                    <a:pt x="3548" y="3183"/>
                  </a:cubicBezTo>
                  <a:cubicBezTo>
                    <a:pt x="1727" y="3183"/>
                    <a:pt x="230" y="1780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1" name="Google Shape;30901;p31"/>
            <p:cNvSpPr/>
            <p:nvPr/>
          </p:nvSpPr>
          <p:spPr>
            <a:xfrm>
              <a:off x="4352950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2" y="1248"/>
                    <a:pt x="1208" y="2219"/>
                    <a:pt x="2496" y="2219"/>
                  </a:cubicBezTo>
                  <a:cubicBezTo>
                    <a:pt x="3790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2" name="Google Shape;30902;p31"/>
            <p:cNvSpPr/>
            <p:nvPr/>
          </p:nvSpPr>
          <p:spPr>
            <a:xfrm>
              <a:off x="435177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6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0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3" name="Google Shape;30903;p31"/>
            <p:cNvSpPr/>
            <p:nvPr/>
          </p:nvSpPr>
          <p:spPr>
            <a:xfrm>
              <a:off x="4382125" y="2336425"/>
              <a:ext cx="66600" cy="26825"/>
            </a:xfrm>
            <a:custGeom>
              <a:avLst/>
              <a:gdLst/>
              <a:ahLst/>
              <a:cxnLst/>
              <a:rect l="l" t="t" r="r" b="b"/>
              <a:pathLst>
                <a:path w="2664" h="1073" extrusionOk="0">
                  <a:moveTo>
                    <a:pt x="0" y="0"/>
                  </a:moveTo>
                  <a:cubicBezTo>
                    <a:pt x="128" y="614"/>
                    <a:pt x="675" y="1072"/>
                    <a:pt x="1329" y="1072"/>
                  </a:cubicBezTo>
                  <a:cubicBezTo>
                    <a:pt x="1983" y="1072"/>
                    <a:pt x="2529" y="614"/>
                    <a:pt x="266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4" name="Google Shape;30904;p31"/>
            <p:cNvSpPr/>
            <p:nvPr/>
          </p:nvSpPr>
          <p:spPr>
            <a:xfrm>
              <a:off x="438095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1" y="1113"/>
                    <a:pt x="1376" y="1113"/>
                  </a:cubicBezTo>
                  <a:cubicBezTo>
                    <a:pt x="2050" y="1113"/>
                    <a:pt x="2616" y="634"/>
                    <a:pt x="2751" y="0"/>
                  </a:cubicBezTo>
                  <a:lnTo>
                    <a:pt x="2670" y="0"/>
                  </a:lnTo>
                  <a:cubicBezTo>
                    <a:pt x="2535" y="587"/>
                    <a:pt x="2010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5" name="Google Shape;30905;p31"/>
            <p:cNvSpPr/>
            <p:nvPr/>
          </p:nvSpPr>
          <p:spPr>
            <a:xfrm>
              <a:off x="4584575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89" y="3520"/>
                    <a:pt x="3102" y="6318"/>
                    <a:pt x="6676" y="6318"/>
                  </a:cubicBezTo>
                  <a:cubicBezTo>
                    <a:pt x="10243" y="6318"/>
                    <a:pt x="13163" y="3520"/>
                    <a:pt x="1335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6" name="Google Shape;30906;p31"/>
            <p:cNvSpPr/>
            <p:nvPr/>
          </p:nvSpPr>
          <p:spPr>
            <a:xfrm>
              <a:off x="4583575" y="2336425"/>
              <a:ext cx="335800" cy="158975"/>
            </a:xfrm>
            <a:custGeom>
              <a:avLst/>
              <a:gdLst/>
              <a:ahLst/>
              <a:cxnLst/>
              <a:rect l="l" t="t" r="r" b="b"/>
              <a:pathLst>
                <a:path w="13432" h="6359" extrusionOk="0">
                  <a:moveTo>
                    <a:pt x="0" y="0"/>
                  </a:moveTo>
                  <a:cubicBezTo>
                    <a:pt x="189" y="3540"/>
                    <a:pt x="3129" y="6359"/>
                    <a:pt x="6716" y="6359"/>
                  </a:cubicBezTo>
                  <a:cubicBezTo>
                    <a:pt x="10303" y="6359"/>
                    <a:pt x="13243" y="3540"/>
                    <a:pt x="13432" y="0"/>
                  </a:cubicBezTo>
                  <a:lnTo>
                    <a:pt x="13344" y="0"/>
                  </a:lnTo>
                  <a:cubicBezTo>
                    <a:pt x="13155" y="3493"/>
                    <a:pt x="10256" y="6278"/>
                    <a:pt x="6716" y="6278"/>
                  </a:cubicBezTo>
                  <a:cubicBezTo>
                    <a:pt x="3176" y="6278"/>
                    <a:pt x="270" y="3493"/>
                    <a:pt x="8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7" name="Google Shape;30907;p31"/>
            <p:cNvSpPr/>
            <p:nvPr/>
          </p:nvSpPr>
          <p:spPr>
            <a:xfrm>
              <a:off x="4607850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7" y="5381"/>
                    <a:pt x="5671" y="5381"/>
                  </a:cubicBezTo>
                  <a:cubicBezTo>
                    <a:pt x="8712" y="5381"/>
                    <a:pt x="11193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8" name="Google Shape;30908;p31"/>
            <p:cNvSpPr/>
            <p:nvPr/>
          </p:nvSpPr>
          <p:spPr>
            <a:xfrm>
              <a:off x="4606825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56" y="3014"/>
                    <a:pt x="2657" y="5428"/>
                    <a:pt x="5712" y="5428"/>
                  </a:cubicBezTo>
                  <a:cubicBezTo>
                    <a:pt x="8766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9" name="Google Shape;30909;p31"/>
            <p:cNvSpPr/>
            <p:nvPr/>
          </p:nvSpPr>
          <p:spPr>
            <a:xfrm>
              <a:off x="4633125" y="2336425"/>
              <a:ext cx="233150" cy="109425"/>
            </a:xfrm>
            <a:custGeom>
              <a:avLst/>
              <a:gdLst/>
              <a:ahLst/>
              <a:cxnLst/>
              <a:rect l="l" t="t" r="r" b="b"/>
              <a:pathLst>
                <a:path w="9326" h="4377" extrusionOk="0">
                  <a:moveTo>
                    <a:pt x="1" y="0"/>
                  </a:moveTo>
                  <a:cubicBezTo>
                    <a:pt x="149" y="2441"/>
                    <a:pt x="2178" y="4376"/>
                    <a:pt x="4660" y="4376"/>
                  </a:cubicBezTo>
                  <a:cubicBezTo>
                    <a:pt x="7141" y="4376"/>
                    <a:pt x="9171" y="2441"/>
                    <a:pt x="932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0" name="Google Shape;30910;p31"/>
            <p:cNvSpPr/>
            <p:nvPr/>
          </p:nvSpPr>
          <p:spPr>
            <a:xfrm>
              <a:off x="4631950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5" y="2461"/>
                    <a:pt x="2205" y="4417"/>
                    <a:pt x="4707" y="4417"/>
                  </a:cubicBezTo>
                  <a:cubicBezTo>
                    <a:pt x="7208" y="4417"/>
                    <a:pt x="9258" y="2461"/>
                    <a:pt x="9413" y="0"/>
                  </a:cubicBezTo>
                  <a:lnTo>
                    <a:pt x="9326" y="0"/>
                  </a:lnTo>
                  <a:cubicBezTo>
                    <a:pt x="9177" y="2414"/>
                    <a:pt x="7161" y="4336"/>
                    <a:pt x="4707" y="4336"/>
                  </a:cubicBezTo>
                  <a:cubicBezTo>
                    <a:pt x="2252" y="4336"/>
                    <a:pt x="243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1" name="Google Shape;30911;p31"/>
            <p:cNvSpPr/>
            <p:nvPr/>
          </p:nvSpPr>
          <p:spPr>
            <a:xfrm>
              <a:off x="46619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4" y="3223"/>
                    <a:pt x="6865" y="1807"/>
                    <a:pt x="70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2" name="Google Shape;30912;p31"/>
            <p:cNvSpPr/>
            <p:nvPr/>
          </p:nvSpPr>
          <p:spPr>
            <a:xfrm>
              <a:off x="466077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5" y="1828"/>
                    <a:pt x="1686" y="3271"/>
                    <a:pt x="3554" y="3271"/>
                  </a:cubicBezTo>
                  <a:cubicBezTo>
                    <a:pt x="5422" y="3271"/>
                    <a:pt x="6959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4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3" name="Google Shape;30913;p31"/>
            <p:cNvSpPr/>
            <p:nvPr/>
          </p:nvSpPr>
          <p:spPr>
            <a:xfrm>
              <a:off x="4687225" y="2336425"/>
              <a:ext cx="124950" cy="55475"/>
            </a:xfrm>
            <a:custGeom>
              <a:avLst/>
              <a:gdLst/>
              <a:ahLst/>
              <a:cxnLst/>
              <a:rect l="l" t="t" r="r" b="b"/>
              <a:pathLst>
                <a:path w="4998" h="2219" extrusionOk="0">
                  <a:moveTo>
                    <a:pt x="1" y="0"/>
                  </a:moveTo>
                  <a:cubicBezTo>
                    <a:pt x="143" y="1248"/>
                    <a:pt x="1208" y="2219"/>
                    <a:pt x="2496" y="2219"/>
                  </a:cubicBezTo>
                  <a:cubicBezTo>
                    <a:pt x="3784" y="2219"/>
                    <a:pt x="4849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4" name="Google Shape;30914;p31"/>
            <p:cNvSpPr/>
            <p:nvPr/>
          </p:nvSpPr>
          <p:spPr>
            <a:xfrm>
              <a:off x="4686050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8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82" y="2178"/>
                    <a:pt x="237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5" name="Google Shape;30915;p31"/>
            <p:cNvSpPr/>
            <p:nvPr/>
          </p:nvSpPr>
          <p:spPr>
            <a:xfrm>
              <a:off x="4716225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6" name="Google Shape;30916;p31"/>
            <p:cNvSpPr/>
            <p:nvPr/>
          </p:nvSpPr>
          <p:spPr>
            <a:xfrm>
              <a:off x="471522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1" y="0"/>
                  </a:cubicBezTo>
                  <a:lnTo>
                    <a:pt x="2664" y="0"/>
                  </a:lnTo>
                  <a:cubicBezTo>
                    <a:pt x="2536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7" name="Google Shape;30917;p31"/>
            <p:cNvSpPr/>
            <p:nvPr/>
          </p:nvSpPr>
          <p:spPr>
            <a:xfrm>
              <a:off x="4918850" y="2336425"/>
              <a:ext cx="333800" cy="157975"/>
            </a:xfrm>
            <a:custGeom>
              <a:avLst/>
              <a:gdLst/>
              <a:ahLst/>
              <a:cxnLst/>
              <a:rect l="l" t="t" r="r" b="b"/>
              <a:pathLst>
                <a:path w="13352" h="6319" extrusionOk="0">
                  <a:moveTo>
                    <a:pt x="1" y="0"/>
                  </a:moveTo>
                  <a:cubicBezTo>
                    <a:pt x="190" y="3520"/>
                    <a:pt x="3102" y="6318"/>
                    <a:pt x="6676" y="6318"/>
                  </a:cubicBezTo>
                  <a:cubicBezTo>
                    <a:pt x="10243" y="6318"/>
                    <a:pt x="13156" y="3520"/>
                    <a:pt x="1335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8" name="Google Shape;30918;p31"/>
            <p:cNvSpPr/>
            <p:nvPr/>
          </p:nvSpPr>
          <p:spPr>
            <a:xfrm>
              <a:off x="4917675" y="2336425"/>
              <a:ext cx="336000" cy="158975"/>
            </a:xfrm>
            <a:custGeom>
              <a:avLst/>
              <a:gdLst/>
              <a:ahLst/>
              <a:cxnLst/>
              <a:rect l="l" t="t" r="r" b="b"/>
              <a:pathLst>
                <a:path w="13440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23" y="6359"/>
                  </a:cubicBezTo>
                  <a:cubicBezTo>
                    <a:pt x="10310" y="6359"/>
                    <a:pt x="13250" y="3540"/>
                    <a:pt x="13439" y="0"/>
                  </a:cubicBezTo>
                  <a:lnTo>
                    <a:pt x="13351" y="0"/>
                  </a:lnTo>
                  <a:cubicBezTo>
                    <a:pt x="13163" y="3493"/>
                    <a:pt x="10263" y="6278"/>
                    <a:pt x="6723" y="6278"/>
                  </a:cubicBezTo>
                  <a:cubicBezTo>
                    <a:pt x="3183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9" name="Google Shape;30919;p31"/>
            <p:cNvSpPr/>
            <p:nvPr/>
          </p:nvSpPr>
          <p:spPr>
            <a:xfrm>
              <a:off x="4942125" y="2336425"/>
              <a:ext cx="283550" cy="134550"/>
            </a:xfrm>
            <a:custGeom>
              <a:avLst/>
              <a:gdLst/>
              <a:ahLst/>
              <a:cxnLst/>
              <a:rect l="l" t="t" r="r" b="b"/>
              <a:pathLst>
                <a:path w="11342" h="5382" extrusionOk="0">
                  <a:moveTo>
                    <a:pt x="0" y="0"/>
                  </a:moveTo>
                  <a:cubicBezTo>
                    <a:pt x="155" y="3001"/>
                    <a:pt x="2630" y="5381"/>
                    <a:pt x="5671" y="5381"/>
                  </a:cubicBezTo>
                  <a:cubicBezTo>
                    <a:pt x="8705" y="5381"/>
                    <a:pt x="11187" y="3001"/>
                    <a:pt x="1134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0" name="Google Shape;30920;p31"/>
            <p:cNvSpPr/>
            <p:nvPr/>
          </p:nvSpPr>
          <p:spPr>
            <a:xfrm>
              <a:off x="4941100" y="2336425"/>
              <a:ext cx="285600" cy="135725"/>
            </a:xfrm>
            <a:custGeom>
              <a:avLst/>
              <a:gdLst/>
              <a:ahLst/>
              <a:cxnLst/>
              <a:rect l="l" t="t" r="r" b="b"/>
              <a:pathLst>
                <a:path w="11424" h="5429" extrusionOk="0">
                  <a:moveTo>
                    <a:pt x="1" y="0"/>
                  </a:moveTo>
                  <a:cubicBezTo>
                    <a:pt x="149" y="3014"/>
                    <a:pt x="2657" y="5428"/>
                    <a:pt x="5712" y="5428"/>
                  </a:cubicBezTo>
                  <a:cubicBezTo>
                    <a:pt x="8767" y="5428"/>
                    <a:pt x="11275" y="3014"/>
                    <a:pt x="11423" y="0"/>
                  </a:cubicBezTo>
                  <a:lnTo>
                    <a:pt x="11342" y="0"/>
                  </a:lnTo>
                  <a:cubicBezTo>
                    <a:pt x="11187" y="2967"/>
                    <a:pt x="8719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1" name="Google Shape;30921;p31"/>
            <p:cNvSpPr/>
            <p:nvPr/>
          </p:nvSpPr>
          <p:spPr>
            <a:xfrm>
              <a:off x="4967400" y="2336425"/>
              <a:ext cx="233000" cy="109425"/>
            </a:xfrm>
            <a:custGeom>
              <a:avLst/>
              <a:gdLst/>
              <a:ahLst/>
              <a:cxnLst/>
              <a:rect l="l" t="t" r="r" b="b"/>
              <a:pathLst>
                <a:path w="9320" h="4377" extrusionOk="0">
                  <a:moveTo>
                    <a:pt x="1" y="0"/>
                  </a:moveTo>
                  <a:cubicBezTo>
                    <a:pt x="149" y="2441"/>
                    <a:pt x="2179" y="4376"/>
                    <a:pt x="4660" y="4376"/>
                  </a:cubicBezTo>
                  <a:cubicBezTo>
                    <a:pt x="7141" y="4376"/>
                    <a:pt x="9171" y="2441"/>
                    <a:pt x="93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2" name="Google Shape;30922;p31"/>
            <p:cNvSpPr/>
            <p:nvPr/>
          </p:nvSpPr>
          <p:spPr>
            <a:xfrm>
              <a:off x="4966225" y="2336425"/>
              <a:ext cx="235350" cy="110425"/>
            </a:xfrm>
            <a:custGeom>
              <a:avLst/>
              <a:gdLst/>
              <a:ahLst/>
              <a:cxnLst/>
              <a:rect l="l" t="t" r="r" b="b"/>
              <a:pathLst>
                <a:path w="9414" h="4417" extrusionOk="0">
                  <a:moveTo>
                    <a:pt x="0" y="0"/>
                  </a:moveTo>
                  <a:cubicBezTo>
                    <a:pt x="156" y="2461"/>
                    <a:pt x="2205" y="4417"/>
                    <a:pt x="4707" y="4417"/>
                  </a:cubicBezTo>
                  <a:cubicBezTo>
                    <a:pt x="7209" y="4417"/>
                    <a:pt x="9258" y="2461"/>
                    <a:pt x="9414" y="0"/>
                  </a:cubicBezTo>
                  <a:lnTo>
                    <a:pt x="9326" y="0"/>
                  </a:lnTo>
                  <a:cubicBezTo>
                    <a:pt x="9178" y="2414"/>
                    <a:pt x="7161" y="4336"/>
                    <a:pt x="4707" y="4336"/>
                  </a:cubicBezTo>
                  <a:cubicBezTo>
                    <a:pt x="2253" y="4336"/>
                    <a:pt x="236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3" name="Google Shape;30923;p31"/>
            <p:cNvSpPr/>
            <p:nvPr/>
          </p:nvSpPr>
          <p:spPr>
            <a:xfrm>
              <a:off x="4996225" y="2336425"/>
              <a:ext cx="175350" cy="80600"/>
            </a:xfrm>
            <a:custGeom>
              <a:avLst/>
              <a:gdLst/>
              <a:ahLst/>
              <a:cxnLst/>
              <a:rect l="l" t="t" r="r" b="b"/>
              <a:pathLst>
                <a:path w="7014" h="3224" extrusionOk="0">
                  <a:moveTo>
                    <a:pt x="1" y="0"/>
                  </a:moveTo>
                  <a:cubicBezTo>
                    <a:pt x="149" y="1807"/>
                    <a:pt x="1659" y="3223"/>
                    <a:pt x="3507" y="3223"/>
                  </a:cubicBezTo>
                  <a:cubicBezTo>
                    <a:pt x="5355" y="3223"/>
                    <a:pt x="6865" y="1807"/>
                    <a:pt x="70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4" name="Google Shape;30924;p31"/>
            <p:cNvSpPr/>
            <p:nvPr/>
          </p:nvSpPr>
          <p:spPr>
            <a:xfrm>
              <a:off x="4995050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0" y="0"/>
                  </a:moveTo>
                  <a:cubicBezTo>
                    <a:pt x="156" y="1828"/>
                    <a:pt x="1686" y="3271"/>
                    <a:pt x="3554" y="3271"/>
                  </a:cubicBezTo>
                  <a:cubicBezTo>
                    <a:pt x="5422" y="3271"/>
                    <a:pt x="6952" y="1828"/>
                    <a:pt x="7107" y="0"/>
                  </a:cubicBezTo>
                  <a:lnTo>
                    <a:pt x="7020" y="0"/>
                  </a:lnTo>
                  <a:cubicBezTo>
                    <a:pt x="6871" y="1780"/>
                    <a:pt x="5375" y="3183"/>
                    <a:pt x="3554" y="3183"/>
                  </a:cubicBezTo>
                  <a:cubicBezTo>
                    <a:pt x="1733" y="3183"/>
                    <a:pt x="236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5" name="Google Shape;30925;p31"/>
            <p:cNvSpPr/>
            <p:nvPr/>
          </p:nvSpPr>
          <p:spPr>
            <a:xfrm>
              <a:off x="5021350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0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6" name="Google Shape;30926;p31"/>
            <p:cNvSpPr/>
            <p:nvPr/>
          </p:nvSpPr>
          <p:spPr>
            <a:xfrm>
              <a:off x="5020325" y="2336425"/>
              <a:ext cx="127150" cy="56500"/>
            </a:xfrm>
            <a:custGeom>
              <a:avLst/>
              <a:gdLst/>
              <a:ahLst/>
              <a:cxnLst/>
              <a:rect l="l" t="t" r="r" b="b"/>
              <a:pathLst>
                <a:path w="5086" h="2260" extrusionOk="0">
                  <a:moveTo>
                    <a:pt x="1" y="0"/>
                  </a:moveTo>
                  <a:cubicBezTo>
                    <a:pt x="149" y="1268"/>
                    <a:pt x="1235" y="2259"/>
                    <a:pt x="2543" y="2259"/>
                  </a:cubicBezTo>
                  <a:cubicBezTo>
                    <a:pt x="3851" y="2259"/>
                    <a:pt x="4937" y="1268"/>
                    <a:pt x="5085" y="0"/>
                  </a:cubicBezTo>
                  <a:lnTo>
                    <a:pt x="4997" y="0"/>
                  </a:lnTo>
                  <a:cubicBezTo>
                    <a:pt x="4856" y="1227"/>
                    <a:pt x="3811" y="2178"/>
                    <a:pt x="2543" y="2178"/>
                  </a:cubicBezTo>
                  <a:cubicBezTo>
                    <a:pt x="1275" y="2178"/>
                    <a:pt x="230" y="1227"/>
                    <a:pt x="8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7" name="Google Shape;30927;p31"/>
            <p:cNvSpPr/>
            <p:nvPr/>
          </p:nvSpPr>
          <p:spPr>
            <a:xfrm>
              <a:off x="5050500" y="2336425"/>
              <a:ext cx="66800" cy="26825"/>
            </a:xfrm>
            <a:custGeom>
              <a:avLst/>
              <a:gdLst/>
              <a:ahLst/>
              <a:cxnLst/>
              <a:rect l="l" t="t" r="r" b="b"/>
              <a:pathLst>
                <a:path w="2672" h="1073" extrusionOk="0">
                  <a:moveTo>
                    <a:pt x="1" y="0"/>
                  </a:moveTo>
                  <a:cubicBezTo>
                    <a:pt x="136" y="614"/>
                    <a:pt x="682" y="1072"/>
                    <a:pt x="1336" y="1072"/>
                  </a:cubicBezTo>
                  <a:cubicBezTo>
                    <a:pt x="1990" y="1072"/>
                    <a:pt x="2536" y="614"/>
                    <a:pt x="267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8" name="Google Shape;30928;p31"/>
            <p:cNvSpPr/>
            <p:nvPr/>
          </p:nvSpPr>
          <p:spPr>
            <a:xfrm>
              <a:off x="5049500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0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23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9" name="Google Shape;30929;p31"/>
            <p:cNvSpPr/>
            <p:nvPr/>
          </p:nvSpPr>
          <p:spPr>
            <a:xfrm>
              <a:off x="5253125" y="2336425"/>
              <a:ext cx="273975" cy="157975"/>
            </a:xfrm>
            <a:custGeom>
              <a:avLst/>
              <a:gdLst/>
              <a:ahLst/>
              <a:cxnLst/>
              <a:rect l="l" t="t" r="r" b="b"/>
              <a:pathLst>
                <a:path w="10959" h="6319" extrusionOk="0">
                  <a:moveTo>
                    <a:pt x="1" y="0"/>
                  </a:moveTo>
                  <a:cubicBezTo>
                    <a:pt x="190" y="3520"/>
                    <a:pt x="3103" y="6318"/>
                    <a:pt x="6670" y="6318"/>
                  </a:cubicBezTo>
                  <a:cubicBezTo>
                    <a:pt x="8301" y="6318"/>
                    <a:pt x="9798" y="5732"/>
                    <a:pt x="10958" y="4761"/>
                  </a:cubicBezTo>
                  <a:lnTo>
                    <a:pt x="10958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0" name="Google Shape;30930;p31"/>
            <p:cNvSpPr/>
            <p:nvPr/>
          </p:nvSpPr>
          <p:spPr>
            <a:xfrm>
              <a:off x="5251950" y="2336425"/>
              <a:ext cx="275150" cy="158975"/>
            </a:xfrm>
            <a:custGeom>
              <a:avLst/>
              <a:gdLst/>
              <a:ahLst/>
              <a:cxnLst/>
              <a:rect l="l" t="t" r="r" b="b"/>
              <a:pathLst>
                <a:path w="11006" h="6359" extrusionOk="0">
                  <a:moveTo>
                    <a:pt x="1" y="0"/>
                  </a:moveTo>
                  <a:cubicBezTo>
                    <a:pt x="196" y="3540"/>
                    <a:pt x="3136" y="6359"/>
                    <a:pt x="6717" y="6359"/>
                  </a:cubicBezTo>
                  <a:cubicBezTo>
                    <a:pt x="8348" y="6359"/>
                    <a:pt x="9839" y="5779"/>
                    <a:pt x="11005" y="4815"/>
                  </a:cubicBezTo>
                  <a:lnTo>
                    <a:pt x="11005" y="4700"/>
                  </a:lnTo>
                  <a:cubicBezTo>
                    <a:pt x="9845" y="5685"/>
                    <a:pt x="8355" y="6278"/>
                    <a:pt x="6717" y="6278"/>
                  </a:cubicBezTo>
                  <a:cubicBezTo>
                    <a:pt x="3177" y="6278"/>
                    <a:pt x="277" y="3493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1" name="Google Shape;30931;p31"/>
            <p:cNvSpPr/>
            <p:nvPr/>
          </p:nvSpPr>
          <p:spPr>
            <a:xfrm>
              <a:off x="5276400" y="2336425"/>
              <a:ext cx="250700" cy="134550"/>
            </a:xfrm>
            <a:custGeom>
              <a:avLst/>
              <a:gdLst/>
              <a:ahLst/>
              <a:cxnLst/>
              <a:rect l="l" t="t" r="r" b="b"/>
              <a:pathLst>
                <a:path w="10028" h="5382" extrusionOk="0">
                  <a:moveTo>
                    <a:pt x="0" y="0"/>
                  </a:moveTo>
                  <a:cubicBezTo>
                    <a:pt x="149" y="3001"/>
                    <a:pt x="2630" y="5381"/>
                    <a:pt x="5671" y="5381"/>
                  </a:cubicBezTo>
                  <a:cubicBezTo>
                    <a:pt x="7418" y="5381"/>
                    <a:pt x="8989" y="4592"/>
                    <a:pt x="10027" y="3345"/>
                  </a:cubicBezTo>
                  <a:lnTo>
                    <a:pt x="10027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2" name="Google Shape;30932;p31"/>
            <p:cNvSpPr/>
            <p:nvPr/>
          </p:nvSpPr>
          <p:spPr>
            <a:xfrm>
              <a:off x="5275375" y="2336425"/>
              <a:ext cx="251725" cy="135725"/>
            </a:xfrm>
            <a:custGeom>
              <a:avLst/>
              <a:gdLst/>
              <a:ahLst/>
              <a:cxnLst/>
              <a:rect l="l" t="t" r="r" b="b"/>
              <a:pathLst>
                <a:path w="10069" h="5429" extrusionOk="0">
                  <a:moveTo>
                    <a:pt x="1" y="0"/>
                  </a:moveTo>
                  <a:cubicBezTo>
                    <a:pt x="149" y="3014"/>
                    <a:pt x="2658" y="5428"/>
                    <a:pt x="5712" y="5428"/>
                  </a:cubicBezTo>
                  <a:cubicBezTo>
                    <a:pt x="7452" y="5428"/>
                    <a:pt x="9016" y="4639"/>
                    <a:pt x="10068" y="3405"/>
                  </a:cubicBezTo>
                  <a:lnTo>
                    <a:pt x="10068" y="3277"/>
                  </a:lnTo>
                  <a:cubicBezTo>
                    <a:pt x="9036" y="4538"/>
                    <a:pt x="7465" y="5341"/>
                    <a:pt x="5712" y="5341"/>
                  </a:cubicBezTo>
                  <a:cubicBezTo>
                    <a:pt x="2705" y="5341"/>
                    <a:pt x="237" y="2967"/>
                    <a:pt x="82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3" name="Google Shape;30933;p31"/>
            <p:cNvSpPr/>
            <p:nvPr/>
          </p:nvSpPr>
          <p:spPr>
            <a:xfrm>
              <a:off x="5301525" y="2336425"/>
              <a:ext cx="225575" cy="109425"/>
            </a:xfrm>
            <a:custGeom>
              <a:avLst/>
              <a:gdLst/>
              <a:ahLst/>
              <a:cxnLst/>
              <a:rect l="l" t="t" r="r" b="b"/>
              <a:pathLst>
                <a:path w="9023" h="4377" extrusionOk="0">
                  <a:moveTo>
                    <a:pt x="0" y="0"/>
                  </a:moveTo>
                  <a:cubicBezTo>
                    <a:pt x="155" y="2441"/>
                    <a:pt x="2185" y="4376"/>
                    <a:pt x="4666" y="4376"/>
                  </a:cubicBezTo>
                  <a:cubicBezTo>
                    <a:pt x="6649" y="4376"/>
                    <a:pt x="8348" y="3136"/>
                    <a:pt x="9022" y="1389"/>
                  </a:cubicBezTo>
                  <a:lnTo>
                    <a:pt x="9022" y="0"/>
                  </a:ln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4" name="Google Shape;30934;p31"/>
            <p:cNvSpPr/>
            <p:nvPr/>
          </p:nvSpPr>
          <p:spPr>
            <a:xfrm>
              <a:off x="5300500" y="2336425"/>
              <a:ext cx="226600" cy="110425"/>
            </a:xfrm>
            <a:custGeom>
              <a:avLst/>
              <a:gdLst/>
              <a:ahLst/>
              <a:cxnLst/>
              <a:rect l="l" t="t" r="r" b="b"/>
              <a:pathLst>
                <a:path w="9064" h="4417" extrusionOk="0">
                  <a:moveTo>
                    <a:pt x="1" y="0"/>
                  </a:moveTo>
                  <a:cubicBezTo>
                    <a:pt x="156" y="2461"/>
                    <a:pt x="2206" y="4417"/>
                    <a:pt x="4707" y="4417"/>
                  </a:cubicBezTo>
                  <a:cubicBezTo>
                    <a:pt x="6669" y="4417"/>
                    <a:pt x="8355" y="3210"/>
                    <a:pt x="9063" y="1504"/>
                  </a:cubicBezTo>
                  <a:lnTo>
                    <a:pt x="9063" y="1268"/>
                  </a:lnTo>
                  <a:cubicBezTo>
                    <a:pt x="8422" y="3055"/>
                    <a:pt x="6710" y="4336"/>
                    <a:pt x="4707" y="4336"/>
                  </a:cubicBezTo>
                  <a:cubicBezTo>
                    <a:pt x="2253" y="4336"/>
                    <a:pt x="237" y="2414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5" name="Google Shape;30935;p31"/>
            <p:cNvSpPr/>
            <p:nvPr/>
          </p:nvSpPr>
          <p:spPr>
            <a:xfrm>
              <a:off x="5330350" y="2336425"/>
              <a:ext cx="175500" cy="80600"/>
            </a:xfrm>
            <a:custGeom>
              <a:avLst/>
              <a:gdLst/>
              <a:ahLst/>
              <a:cxnLst/>
              <a:rect l="l" t="t" r="r" b="b"/>
              <a:pathLst>
                <a:path w="7020" h="3224" extrusionOk="0">
                  <a:moveTo>
                    <a:pt x="0" y="0"/>
                  </a:moveTo>
                  <a:cubicBezTo>
                    <a:pt x="155" y="1807"/>
                    <a:pt x="1666" y="3223"/>
                    <a:pt x="3513" y="3223"/>
                  </a:cubicBezTo>
                  <a:cubicBezTo>
                    <a:pt x="5361" y="3223"/>
                    <a:pt x="6871" y="1807"/>
                    <a:pt x="701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6" name="Google Shape;30936;p31"/>
            <p:cNvSpPr/>
            <p:nvPr/>
          </p:nvSpPr>
          <p:spPr>
            <a:xfrm>
              <a:off x="5329325" y="2336425"/>
              <a:ext cx="177700" cy="81775"/>
            </a:xfrm>
            <a:custGeom>
              <a:avLst/>
              <a:gdLst/>
              <a:ahLst/>
              <a:cxnLst/>
              <a:rect l="l" t="t" r="r" b="b"/>
              <a:pathLst>
                <a:path w="7108" h="3271" extrusionOk="0">
                  <a:moveTo>
                    <a:pt x="1" y="0"/>
                  </a:moveTo>
                  <a:cubicBezTo>
                    <a:pt x="149" y="1828"/>
                    <a:pt x="1686" y="3271"/>
                    <a:pt x="3554" y="3271"/>
                  </a:cubicBezTo>
                  <a:cubicBezTo>
                    <a:pt x="5422" y="3271"/>
                    <a:pt x="6953" y="1828"/>
                    <a:pt x="7108" y="0"/>
                  </a:cubicBezTo>
                  <a:lnTo>
                    <a:pt x="7020" y="0"/>
                  </a:lnTo>
                  <a:cubicBezTo>
                    <a:pt x="6872" y="1780"/>
                    <a:pt x="5375" y="3183"/>
                    <a:pt x="3554" y="3183"/>
                  </a:cubicBezTo>
                  <a:cubicBezTo>
                    <a:pt x="1734" y="3183"/>
                    <a:pt x="237" y="1780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7" name="Google Shape;30937;p31"/>
            <p:cNvSpPr/>
            <p:nvPr/>
          </p:nvSpPr>
          <p:spPr>
            <a:xfrm>
              <a:off x="5355625" y="2336425"/>
              <a:ext cx="124925" cy="55475"/>
            </a:xfrm>
            <a:custGeom>
              <a:avLst/>
              <a:gdLst/>
              <a:ahLst/>
              <a:cxnLst/>
              <a:rect l="l" t="t" r="r" b="b"/>
              <a:pathLst>
                <a:path w="4997" h="2219" extrusionOk="0">
                  <a:moveTo>
                    <a:pt x="1" y="0"/>
                  </a:moveTo>
                  <a:cubicBezTo>
                    <a:pt x="149" y="1248"/>
                    <a:pt x="1214" y="2219"/>
                    <a:pt x="2502" y="2219"/>
                  </a:cubicBezTo>
                  <a:cubicBezTo>
                    <a:pt x="3790" y="2219"/>
                    <a:pt x="4855" y="1248"/>
                    <a:pt x="499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8" name="Google Shape;30938;p31"/>
            <p:cNvSpPr/>
            <p:nvPr/>
          </p:nvSpPr>
          <p:spPr>
            <a:xfrm>
              <a:off x="5354625" y="2336425"/>
              <a:ext cx="127125" cy="56500"/>
            </a:xfrm>
            <a:custGeom>
              <a:avLst/>
              <a:gdLst/>
              <a:ahLst/>
              <a:cxnLst/>
              <a:rect l="l" t="t" r="r" b="b"/>
              <a:pathLst>
                <a:path w="5085" h="2260" extrusionOk="0">
                  <a:moveTo>
                    <a:pt x="0" y="0"/>
                  </a:moveTo>
                  <a:cubicBezTo>
                    <a:pt x="148" y="1268"/>
                    <a:pt x="1227" y="2259"/>
                    <a:pt x="2542" y="2259"/>
                  </a:cubicBezTo>
                  <a:cubicBezTo>
                    <a:pt x="3850" y="2259"/>
                    <a:pt x="4936" y="1268"/>
                    <a:pt x="5084" y="0"/>
                  </a:cubicBezTo>
                  <a:lnTo>
                    <a:pt x="4997" y="0"/>
                  </a:lnTo>
                  <a:cubicBezTo>
                    <a:pt x="4848" y="1227"/>
                    <a:pt x="3803" y="2178"/>
                    <a:pt x="2542" y="2178"/>
                  </a:cubicBezTo>
                  <a:cubicBezTo>
                    <a:pt x="1274" y="2178"/>
                    <a:pt x="229" y="122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9" name="Google Shape;30939;p31"/>
            <p:cNvSpPr/>
            <p:nvPr/>
          </p:nvSpPr>
          <p:spPr>
            <a:xfrm>
              <a:off x="5384800" y="2336425"/>
              <a:ext cx="66775" cy="26825"/>
            </a:xfrm>
            <a:custGeom>
              <a:avLst/>
              <a:gdLst/>
              <a:ahLst/>
              <a:cxnLst/>
              <a:rect l="l" t="t" r="r" b="b"/>
              <a:pathLst>
                <a:path w="2671" h="1073" extrusionOk="0">
                  <a:moveTo>
                    <a:pt x="0" y="0"/>
                  </a:moveTo>
                  <a:cubicBezTo>
                    <a:pt x="135" y="614"/>
                    <a:pt x="681" y="1072"/>
                    <a:pt x="1335" y="1072"/>
                  </a:cubicBezTo>
                  <a:cubicBezTo>
                    <a:pt x="1989" y="1072"/>
                    <a:pt x="2535" y="614"/>
                    <a:pt x="26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0" name="Google Shape;30940;p31"/>
            <p:cNvSpPr/>
            <p:nvPr/>
          </p:nvSpPr>
          <p:spPr>
            <a:xfrm>
              <a:off x="5383775" y="2336425"/>
              <a:ext cx="68800" cy="27825"/>
            </a:xfrm>
            <a:custGeom>
              <a:avLst/>
              <a:gdLst/>
              <a:ahLst/>
              <a:cxnLst/>
              <a:rect l="l" t="t" r="r" b="b"/>
              <a:pathLst>
                <a:path w="2752" h="1113" extrusionOk="0">
                  <a:moveTo>
                    <a:pt x="1" y="0"/>
                  </a:moveTo>
                  <a:cubicBezTo>
                    <a:pt x="135" y="634"/>
                    <a:pt x="702" y="1113"/>
                    <a:pt x="1376" y="1113"/>
                  </a:cubicBezTo>
                  <a:cubicBezTo>
                    <a:pt x="2050" y="1113"/>
                    <a:pt x="2617" y="634"/>
                    <a:pt x="2752" y="0"/>
                  </a:cubicBezTo>
                  <a:lnTo>
                    <a:pt x="2664" y="0"/>
                  </a:lnTo>
                  <a:cubicBezTo>
                    <a:pt x="2529" y="587"/>
                    <a:pt x="2003" y="1025"/>
                    <a:pt x="1376" y="1025"/>
                  </a:cubicBezTo>
                  <a:cubicBezTo>
                    <a:pt x="749" y="1025"/>
                    <a:pt x="216" y="587"/>
                    <a:pt x="8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1" name="Google Shape;30941;p31"/>
            <p:cNvSpPr/>
            <p:nvPr/>
          </p:nvSpPr>
          <p:spPr>
            <a:xfrm>
              <a:off x="3450750" y="2336425"/>
              <a:ext cx="296375" cy="256075"/>
            </a:xfrm>
            <a:custGeom>
              <a:avLst/>
              <a:gdLst/>
              <a:ahLst/>
              <a:cxnLst/>
              <a:rect l="l" t="t" r="r" b="b"/>
              <a:pathLst>
                <a:path w="11855" h="10243" extrusionOk="0">
                  <a:moveTo>
                    <a:pt x="1" y="0"/>
                  </a:moveTo>
                  <a:lnTo>
                    <a:pt x="1" y="7795"/>
                  </a:lnTo>
                  <a:cubicBezTo>
                    <a:pt x="1228" y="9292"/>
                    <a:pt x="3089" y="10243"/>
                    <a:pt x="5173" y="10243"/>
                  </a:cubicBezTo>
                  <a:cubicBezTo>
                    <a:pt x="8861" y="10243"/>
                    <a:pt x="11855" y="7249"/>
                    <a:pt x="11855" y="3560"/>
                  </a:cubicBezTo>
                  <a:cubicBezTo>
                    <a:pt x="11855" y="2246"/>
                    <a:pt x="11477" y="1032"/>
                    <a:pt x="1083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2" name="Google Shape;30942;p31"/>
            <p:cNvSpPr/>
            <p:nvPr/>
          </p:nvSpPr>
          <p:spPr>
            <a:xfrm>
              <a:off x="3450750" y="2336425"/>
              <a:ext cx="297400" cy="257100"/>
            </a:xfrm>
            <a:custGeom>
              <a:avLst/>
              <a:gdLst/>
              <a:ahLst/>
              <a:cxnLst/>
              <a:rect l="l" t="t" r="r" b="b"/>
              <a:pathLst>
                <a:path w="11896" h="10284" extrusionOk="0">
                  <a:moveTo>
                    <a:pt x="10776" y="0"/>
                  </a:moveTo>
                  <a:cubicBezTo>
                    <a:pt x="11430" y="1025"/>
                    <a:pt x="11814" y="2246"/>
                    <a:pt x="11814" y="3560"/>
                  </a:cubicBezTo>
                  <a:cubicBezTo>
                    <a:pt x="11814" y="7222"/>
                    <a:pt x="8834" y="10202"/>
                    <a:pt x="5173" y="10202"/>
                  </a:cubicBezTo>
                  <a:cubicBezTo>
                    <a:pt x="3082" y="10202"/>
                    <a:pt x="1221" y="9231"/>
                    <a:pt x="1" y="7728"/>
                  </a:cubicBezTo>
                  <a:lnTo>
                    <a:pt x="1" y="7856"/>
                  </a:lnTo>
                  <a:cubicBezTo>
                    <a:pt x="1235" y="9339"/>
                    <a:pt x="3096" y="10283"/>
                    <a:pt x="5173" y="10283"/>
                  </a:cubicBezTo>
                  <a:cubicBezTo>
                    <a:pt x="8881" y="10283"/>
                    <a:pt x="11895" y="7269"/>
                    <a:pt x="11895" y="3560"/>
                  </a:cubicBezTo>
                  <a:cubicBezTo>
                    <a:pt x="11895" y="2252"/>
                    <a:pt x="11525" y="1032"/>
                    <a:pt x="1087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3" name="Google Shape;30943;p31"/>
            <p:cNvSpPr/>
            <p:nvPr/>
          </p:nvSpPr>
          <p:spPr>
            <a:xfrm>
              <a:off x="3450750" y="2336425"/>
              <a:ext cx="269425" cy="232650"/>
            </a:xfrm>
            <a:custGeom>
              <a:avLst/>
              <a:gdLst/>
              <a:ahLst/>
              <a:cxnLst/>
              <a:rect l="l" t="t" r="r" b="b"/>
              <a:pathLst>
                <a:path w="10777" h="9306" extrusionOk="0">
                  <a:moveTo>
                    <a:pt x="736" y="0"/>
                  </a:moveTo>
                  <a:cubicBezTo>
                    <a:pt x="446" y="344"/>
                    <a:pt x="203" y="722"/>
                    <a:pt x="1" y="1126"/>
                  </a:cubicBezTo>
                  <a:lnTo>
                    <a:pt x="1" y="6136"/>
                  </a:lnTo>
                  <a:cubicBezTo>
                    <a:pt x="931" y="8018"/>
                    <a:pt x="2860" y="9305"/>
                    <a:pt x="5099" y="9305"/>
                  </a:cubicBezTo>
                  <a:cubicBezTo>
                    <a:pt x="8234" y="9305"/>
                    <a:pt x="10776" y="6763"/>
                    <a:pt x="10776" y="3628"/>
                  </a:cubicBezTo>
                  <a:cubicBezTo>
                    <a:pt x="10776" y="2246"/>
                    <a:pt x="10284" y="985"/>
                    <a:pt x="946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4" name="Google Shape;30944;p31"/>
            <p:cNvSpPr/>
            <p:nvPr/>
          </p:nvSpPr>
          <p:spPr>
            <a:xfrm>
              <a:off x="3450750" y="2336425"/>
              <a:ext cx="270600" cy="233825"/>
            </a:xfrm>
            <a:custGeom>
              <a:avLst/>
              <a:gdLst/>
              <a:ahLst/>
              <a:cxnLst/>
              <a:rect l="l" t="t" r="r" b="b"/>
              <a:pathLst>
                <a:path w="10824" h="9353" extrusionOk="0">
                  <a:moveTo>
                    <a:pt x="9407" y="0"/>
                  </a:moveTo>
                  <a:cubicBezTo>
                    <a:pt x="10237" y="978"/>
                    <a:pt x="10736" y="2246"/>
                    <a:pt x="10736" y="3628"/>
                  </a:cubicBezTo>
                  <a:cubicBezTo>
                    <a:pt x="10736" y="6736"/>
                    <a:pt x="8207" y="9265"/>
                    <a:pt x="5099" y="9265"/>
                  </a:cubicBezTo>
                  <a:cubicBezTo>
                    <a:pt x="2853" y="9265"/>
                    <a:pt x="904" y="7943"/>
                    <a:pt x="1" y="6035"/>
                  </a:cubicBezTo>
                  <a:lnTo>
                    <a:pt x="1" y="6224"/>
                  </a:lnTo>
                  <a:cubicBezTo>
                    <a:pt x="952" y="8078"/>
                    <a:pt x="2880" y="9353"/>
                    <a:pt x="5099" y="9353"/>
                  </a:cubicBezTo>
                  <a:cubicBezTo>
                    <a:pt x="8254" y="9353"/>
                    <a:pt x="10823" y="6784"/>
                    <a:pt x="10823" y="3628"/>
                  </a:cubicBezTo>
                  <a:cubicBezTo>
                    <a:pt x="10823" y="2252"/>
                    <a:pt x="10331" y="985"/>
                    <a:pt x="951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5" name="Google Shape;30945;p31"/>
            <p:cNvSpPr/>
            <p:nvPr/>
          </p:nvSpPr>
          <p:spPr>
            <a:xfrm>
              <a:off x="3450750" y="2336425"/>
              <a:ext cx="19750" cy="30525"/>
            </a:xfrm>
            <a:custGeom>
              <a:avLst/>
              <a:gdLst/>
              <a:ahLst/>
              <a:cxnLst/>
              <a:rect l="l" t="t" r="r" b="b"/>
              <a:pathLst>
                <a:path w="790" h="1221" extrusionOk="0">
                  <a:moveTo>
                    <a:pt x="682" y="0"/>
                  </a:moveTo>
                  <a:cubicBezTo>
                    <a:pt x="419" y="317"/>
                    <a:pt x="190" y="668"/>
                    <a:pt x="1" y="1032"/>
                  </a:cubicBezTo>
                  <a:lnTo>
                    <a:pt x="1" y="1221"/>
                  </a:lnTo>
                  <a:cubicBezTo>
                    <a:pt x="210" y="782"/>
                    <a:pt x="480" y="371"/>
                    <a:pt x="79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6" name="Google Shape;30946;p31"/>
            <p:cNvSpPr/>
            <p:nvPr/>
          </p:nvSpPr>
          <p:spPr>
            <a:xfrm>
              <a:off x="3461375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7" name="Google Shape;30947;p31"/>
            <p:cNvSpPr/>
            <p:nvPr/>
          </p:nvSpPr>
          <p:spPr>
            <a:xfrm>
              <a:off x="3460375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8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1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8" name="Google Shape;30948;p31"/>
            <p:cNvSpPr/>
            <p:nvPr/>
          </p:nvSpPr>
          <p:spPr>
            <a:xfrm>
              <a:off x="3490200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9" name="Google Shape;30949;p31"/>
            <p:cNvSpPr/>
            <p:nvPr/>
          </p:nvSpPr>
          <p:spPr>
            <a:xfrm>
              <a:off x="3489025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53" y="7040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0" name="Google Shape;30950;p31"/>
            <p:cNvSpPr/>
            <p:nvPr/>
          </p:nvSpPr>
          <p:spPr>
            <a:xfrm>
              <a:off x="351532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1" name="Google Shape;30951;p31"/>
            <p:cNvSpPr/>
            <p:nvPr/>
          </p:nvSpPr>
          <p:spPr>
            <a:xfrm>
              <a:off x="3514300" y="236322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2" y="3965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2" name="Google Shape;30952;p31"/>
            <p:cNvSpPr/>
            <p:nvPr/>
          </p:nvSpPr>
          <p:spPr>
            <a:xfrm>
              <a:off x="35441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3" name="Google Shape;30953;p31"/>
            <p:cNvSpPr/>
            <p:nvPr/>
          </p:nvSpPr>
          <p:spPr>
            <a:xfrm>
              <a:off x="3542975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4" name="Google Shape;30954;p31"/>
            <p:cNvSpPr/>
            <p:nvPr/>
          </p:nvSpPr>
          <p:spPr>
            <a:xfrm>
              <a:off x="3747100" y="2336425"/>
              <a:ext cx="334325" cy="256075"/>
            </a:xfrm>
            <a:custGeom>
              <a:avLst/>
              <a:gdLst/>
              <a:ahLst/>
              <a:cxnLst/>
              <a:rect l="l" t="t" r="r" b="b"/>
              <a:pathLst>
                <a:path w="13373" h="10243" extrusionOk="0">
                  <a:moveTo>
                    <a:pt x="1033" y="0"/>
                  </a:moveTo>
                  <a:cubicBezTo>
                    <a:pt x="379" y="1032"/>
                    <a:pt x="1" y="2246"/>
                    <a:pt x="1" y="3560"/>
                  </a:cubicBezTo>
                  <a:cubicBezTo>
                    <a:pt x="1" y="7249"/>
                    <a:pt x="2995" y="10243"/>
                    <a:pt x="6690" y="10243"/>
                  </a:cubicBezTo>
                  <a:cubicBezTo>
                    <a:pt x="10378" y="10243"/>
                    <a:pt x="13372" y="7249"/>
                    <a:pt x="13372" y="3560"/>
                  </a:cubicBezTo>
                  <a:cubicBezTo>
                    <a:pt x="13372" y="2246"/>
                    <a:pt x="12994" y="1032"/>
                    <a:pt x="1234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5" name="Google Shape;30955;p31"/>
            <p:cNvSpPr/>
            <p:nvPr/>
          </p:nvSpPr>
          <p:spPr>
            <a:xfrm>
              <a:off x="374610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15" y="10283"/>
                    <a:pt x="6730" y="10283"/>
                  </a:cubicBezTo>
                  <a:cubicBezTo>
                    <a:pt x="10438" y="10283"/>
                    <a:pt x="13453" y="7269"/>
                    <a:pt x="13453" y="3560"/>
                  </a:cubicBezTo>
                  <a:cubicBezTo>
                    <a:pt x="13453" y="2252"/>
                    <a:pt x="13082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30" y="10202"/>
                  </a:cubicBezTo>
                  <a:cubicBezTo>
                    <a:pt x="3062" y="10202"/>
                    <a:pt x="81" y="7222"/>
                    <a:pt x="81" y="3560"/>
                  </a:cubicBezTo>
                  <a:cubicBezTo>
                    <a:pt x="81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6" name="Google Shape;30956;p31"/>
            <p:cNvSpPr/>
            <p:nvPr/>
          </p:nvSpPr>
          <p:spPr>
            <a:xfrm>
              <a:off x="3770550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15" y="0"/>
                  </a:moveTo>
                  <a:cubicBezTo>
                    <a:pt x="492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7" name="Google Shape;30957;p31"/>
            <p:cNvSpPr/>
            <p:nvPr/>
          </p:nvSpPr>
          <p:spPr>
            <a:xfrm>
              <a:off x="3769525" y="2336425"/>
              <a:ext cx="285925" cy="233825"/>
            </a:xfrm>
            <a:custGeom>
              <a:avLst/>
              <a:gdLst/>
              <a:ahLst/>
              <a:cxnLst/>
              <a:rect l="l" t="t" r="r" b="b"/>
              <a:pathLst>
                <a:path w="11437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37" y="6784"/>
                    <a:pt x="11437" y="3628"/>
                  </a:cubicBezTo>
                  <a:cubicBezTo>
                    <a:pt x="11437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2" y="6736"/>
                    <a:pt x="82" y="3628"/>
                  </a:cubicBezTo>
                  <a:cubicBezTo>
                    <a:pt x="82" y="2246"/>
                    <a:pt x="581" y="978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8" name="Google Shape;30958;p31"/>
            <p:cNvSpPr/>
            <p:nvPr/>
          </p:nvSpPr>
          <p:spPr>
            <a:xfrm>
              <a:off x="379565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75" y="857"/>
                    <a:pt x="1" y="2165"/>
                    <a:pt x="1" y="3628"/>
                  </a:cubicBezTo>
                  <a:cubicBezTo>
                    <a:pt x="1" y="6210"/>
                    <a:pt x="2091" y="8301"/>
                    <a:pt x="4674" y="8301"/>
                  </a:cubicBezTo>
                  <a:cubicBezTo>
                    <a:pt x="7256" y="8301"/>
                    <a:pt x="9347" y="6210"/>
                    <a:pt x="9347" y="3628"/>
                  </a:cubicBezTo>
                  <a:cubicBezTo>
                    <a:pt x="9347" y="2165"/>
                    <a:pt x="8672" y="857"/>
                    <a:pt x="761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9" name="Google Shape;30959;p31"/>
            <p:cNvSpPr/>
            <p:nvPr/>
          </p:nvSpPr>
          <p:spPr>
            <a:xfrm>
              <a:off x="379465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59" y="863"/>
                    <a:pt x="7714" y="0"/>
                  </a:cubicBezTo>
                  <a:lnTo>
                    <a:pt x="7579" y="0"/>
                  </a:lnTo>
                  <a:cubicBezTo>
                    <a:pt x="8652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0" name="Google Shape;30960;p31"/>
            <p:cNvSpPr/>
            <p:nvPr/>
          </p:nvSpPr>
          <p:spPr>
            <a:xfrm>
              <a:off x="3824475" y="233912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1" name="Google Shape;30961;p31"/>
            <p:cNvSpPr/>
            <p:nvPr/>
          </p:nvSpPr>
          <p:spPr>
            <a:xfrm>
              <a:off x="3823300" y="23381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2" name="Google Shape;30962;p31"/>
            <p:cNvSpPr/>
            <p:nvPr/>
          </p:nvSpPr>
          <p:spPr>
            <a:xfrm>
              <a:off x="384960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3" name="Google Shape;30963;p31"/>
            <p:cNvSpPr/>
            <p:nvPr/>
          </p:nvSpPr>
          <p:spPr>
            <a:xfrm>
              <a:off x="3848600" y="23632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1" y="3965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4" name="Google Shape;30964;p31"/>
            <p:cNvSpPr/>
            <p:nvPr/>
          </p:nvSpPr>
          <p:spPr>
            <a:xfrm>
              <a:off x="387825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08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5" name="Google Shape;30965;p31"/>
            <p:cNvSpPr/>
            <p:nvPr/>
          </p:nvSpPr>
          <p:spPr>
            <a:xfrm>
              <a:off x="3877250" y="239187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1" y="2738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6" name="Google Shape;30966;p31"/>
            <p:cNvSpPr/>
            <p:nvPr/>
          </p:nvSpPr>
          <p:spPr>
            <a:xfrm>
              <a:off x="408140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7" name="Google Shape;30967;p31"/>
            <p:cNvSpPr/>
            <p:nvPr/>
          </p:nvSpPr>
          <p:spPr>
            <a:xfrm>
              <a:off x="4080375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1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9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33" y="0"/>
                  </a:lnTo>
                  <a:cubicBezTo>
                    <a:pt x="12987" y="1025"/>
                    <a:pt x="13372" y="2246"/>
                    <a:pt x="13372" y="3560"/>
                  </a:cubicBezTo>
                  <a:cubicBezTo>
                    <a:pt x="13372" y="7222"/>
                    <a:pt x="10391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8" name="Google Shape;30968;p31"/>
            <p:cNvSpPr/>
            <p:nvPr/>
          </p:nvSpPr>
          <p:spPr>
            <a:xfrm>
              <a:off x="4104825" y="2336425"/>
              <a:ext cx="283900" cy="232650"/>
            </a:xfrm>
            <a:custGeom>
              <a:avLst/>
              <a:gdLst/>
              <a:ahLst/>
              <a:cxnLst/>
              <a:rect l="l" t="t" r="r" b="b"/>
              <a:pathLst>
                <a:path w="11356" h="9306" extrusionOk="0">
                  <a:moveTo>
                    <a:pt x="1308" y="0"/>
                  </a:moveTo>
                  <a:cubicBezTo>
                    <a:pt x="493" y="985"/>
                    <a:pt x="0" y="2246"/>
                    <a:pt x="0" y="3628"/>
                  </a:cubicBezTo>
                  <a:cubicBezTo>
                    <a:pt x="0" y="6763"/>
                    <a:pt x="2542" y="9305"/>
                    <a:pt x="5678" y="9305"/>
                  </a:cubicBezTo>
                  <a:cubicBezTo>
                    <a:pt x="8813" y="9305"/>
                    <a:pt x="11355" y="6763"/>
                    <a:pt x="11355" y="3628"/>
                  </a:cubicBezTo>
                  <a:cubicBezTo>
                    <a:pt x="11355" y="2246"/>
                    <a:pt x="10863" y="985"/>
                    <a:pt x="100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9" name="Google Shape;30969;p31"/>
            <p:cNvSpPr/>
            <p:nvPr/>
          </p:nvSpPr>
          <p:spPr>
            <a:xfrm>
              <a:off x="4103650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80" y="9353"/>
                    <a:pt x="11443" y="6784"/>
                    <a:pt x="11443" y="3628"/>
                  </a:cubicBezTo>
                  <a:cubicBezTo>
                    <a:pt x="11443" y="2252"/>
                    <a:pt x="10957" y="985"/>
                    <a:pt x="10141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0" name="Google Shape;30970;p31"/>
            <p:cNvSpPr/>
            <p:nvPr/>
          </p:nvSpPr>
          <p:spPr>
            <a:xfrm>
              <a:off x="4129950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1" name="Google Shape;30971;p31"/>
            <p:cNvSpPr/>
            <p:nvPr/>
          </p:nvSpPr>
          <p:spPr>
            <a:xfrm>
              <a:off x="4128925" y="2336425"/>
              <a:ext cx="235700" cy="208550"/>
            </a:xfrm>
            <a:custGeom>
              <a:avLst/>
              <a:gdLst/>
              <a:ahLst/>
              <a:cxnLst/>
              <a:rect l="l" t="t" r="r" b="b"/>
              <a:pathLst>
                <a:path w="9428" h="8342" extrusionOk="0">
                  <a:moveTo>
                    <a:pt x="1706" y="0"/>
                  </a:moveTo>
                  <a:cubicBezTo>
                    <a:pt x="661" y="863"/>
                    <a:pt x="1" y="2171"/>
                    <a:pt x="1" y="3628"/>
                  </a:cubicBezTo>
                  <a:cubicBezTo>
                    <a:pt x="1" y="6231"/>
                    <a:pt x="2111" y="8341"/>
                    <a:pt x="4714" y="8341"/>
                  </a:cubicBezTo>
                  <a:cubicBezTo>
                    <a:pt x="7310" y="8341"/>
                    <a:pt x="9427" y="6231"/>
                    <a:pt x="9427" y="3628"/>
                  </a:cubicBezTo>
                  <a:cubicBezTo>
                    <a:pt x="9427" y="2171"/>
                    <a:pt x="8760" y="863"/>
                    <a:pt x="7714" y="0"/>
                  </a:cubicBezTo>
                  <a:lnTo>
                    <a:pt x="7580" y="0"/>
                  </a:lnTo>
                  <a:cubicBezTo>
                    <a:pt x="8652" y="850"/>
                    <a:pt x="9339" y="2158"/>
                    <a:pt x="9339" y="3628"/>
                  </a:cubicBezTo>
                  <a:cubicBezTo>
                    <a:pt x="9339" y="6183"/>
                    <a:pt x="7263" y="8260"/>
                    <a:pt x="4714" y="8260"/>
                  </a:cubicBezTo>
                  <a:cubicBezTo>
                    <a:pt x="2158" y="8260"/>
                    <a:pt x="81" y="6183"/>
                    <a:pt x="81" y="3628"/>
                  </a:cubicBezTo>
                  <a:cubicBezTo>
                    <a:pt x="81" y="2158"/>
                    <a:pt x="769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2" name="Google Shape;30972;p31"/>
            <p:cNvSpPr/>
            <p:nvPr/>
          </p:nvSpPr>
          <p:spPr>
            <a:xfrm>
              <a:off x="415860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3" name="Google Shape;30973;p31"/>
            <p:cNvSpPr/>
            <p:nvPr/>
          </p:nvSpPr>
          <p:spPr>
            <a:xfrm>
              <a:off x="4157575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4" name="Google Shape;30974;p31"/>
            <p:cNvSpPr/>
            <p:nvPr/>
          </p:nvSpPr>
          <p:spPr>
            <a:xfrm>
              <a:off x="4183875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5" name="Google Shape;30975;p31"/>
            <p:cNvSpPr/>
            <p:nvPr/>
          </p:nvSpPr>
          <p:spPr>
            <a:xfrm>
              <a:off x="418270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6" name="Google Shape;30976;p31"/>
            <p:cNvSpPr/>
            <p:nvPr/>
          </p:nvSpPr>
          <p:spPr>
            <a:xfrm>
              <a:off x="4212550" y="23930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7" name="Google Shape;30977;p31"/>
            <p:cNvSpPr/>
            <p:nvPr/>
          </p:nvSpPr>
          <p:spPr>
            <a:xfrm>
              <a:off x="4211525" y="239187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8"/>
                    <a:pt x="1410" y="2738"/>
                  </a:cubicBezTo>
                  <a:cubicBezTo>
                    <a:pt x="682" y="2738"/>
                    <a:pt x="81" y="2138"/>
                    <a:pt x="81" y="1410"/>
                  </a:cubicBezTo>
                  <a:cubicBezTo>
                    <a:pt x="81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8" name="Google Shape;30978;p31"/>
            <p:cNvSpPr/>
            <p:nvPr/>
          </p:nvSpPr>
          <p:spPr>
            <a:xfrm>
              <a:off x="4415675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2" y="10243"/>
                  </a:cubicBezTo>
                  <a:cubicBezTo>
                    <a:pt x="10377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9" name="Google Shape;30979;p31"/>
            <p:cNvSpPr/>
            <p:nvPr/>
          </p:nvSpPr>
          <p:spPr>
            <a:xfrm>
              <a:off x="4414650" y="2336425"/>
              <a:ext cx="336325" cy="257100"/>
            </a:xfrm>
            <a:custGeom>
              <a:avLst/>
              <a:gdLst/>
              <a:ahLst/>
              <a:cxnLst/>
              <a:rect l="l" t="t" r="r" b="b"/>
              <a:pathLst>
                <a:path w="13453" h="10284" extrusionOk="0">
                  <a:moveTo>
                    <a:pt x="1019" y="0"/>
                  </a:moveTo>
                  <a:cubicBezTo>
                    <a:pt x="372" y="1032"/>
                    <a:pt x="1" y="2252"/>
                    <a:pt x="1" y="3560"/>
                  </a:cubicBezTo>
                  <a:cubicBezTo>
                    <a:pt x="1" y="7269"/>
                    <a:pt x="3015" y="10283"/>
                    <a:pt x="6723" y="10283"/>
                  </a:cubicBezTo>
                  <a:cubicBezTo>
                    <a:pt x="10432" y="10283"/>
                    <a:pt x="13453" y="7269"/>
                    <a:pt x="13453" y="3560"/>
                  </a:cubicBezTo>
                  <a:cubicBezTo>
                    <a:pt x="13453" y="2252"/>
                    <a:pt x="13075" y="1032"/>
                    <a:pt x="12428" y="0"/>
                  </a:cubicBezTo>
                  <a:lnTo>
                    <a:pt x="12327" y="0"/>
                  </a:lnTo>
                  <a:cubicBezTo>
                    <a:pt x="12988" y="1025"/>
                    <a:pt x="13365" y="2246"/>
                    <a:pt x="13365" y="3560"/>
                  </a:cubicBezTo>
                  <a:cubicBezTo>
                    <a:pt x="13365" y="7222"/>
                    <a:pt x="10385" y="10202"/>
                    <a:pt x="6723" y="10202"/>
                  </a:cubicBezTo>
                  <a:cubicBezTo>
                    <a:pt x="3062" y="10202"/>
                    <a:pt x="82" y="7222"/>
                    <a:pt x="82" y="3560"/>
                  </a:cubicBezTo>
                  <a:cubicBezTo>
                    <a:pt x="82" y="2246"/>
                    <a:pt x="466" y="1025"/>
                    <a:pt x="11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0" name="Google Shape;30980;p31"/>
            <p:cNvSpPr/>
            <p:nvPr/>
          </p:nvSpPr>
          <p:spPr>
            <a:xfrm>
              <a:off x="4438925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500" y="985"/>
                    <a:pt x="1" y="2246"/>
                    <a:pt x="1" y="3628"/>
                  </a:cubicBezTo>
                  <a:cubicBezTo>
                    <a:pt x="1" y="6763"/>
                    <a:pt x="2550" y="9305"/>
                    <a:pt x="5685" y="9305"/>
                  </a:cubicBezTo>
                  <a:cubicBezTo>
                    <a:pt x="8820" y="9305"/>
                    <a:pt x="11362" y="6763"/>
                    <a:pt x="11362" y="3628"/>
                  </a:cubicBezTo>
                  <a:cubicBezTo>
                    <a:pt x="11362" y="2246"/>
                    <a:pt x="10870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1" name="Google Shape;30981;p31"/>
            <p:cNvSpPr/>
            <p:nvPr/>
          </p:nvSpPr>
          <p:spPr>
            <a:xfrm>
              <a:off x="4437925" y="2336425"/>
              <a:ext cx="286075" cy="233825"/>
            </a:xfrm>
            <a:custGeom>
              <a:avLst/>
              <a:gdLst/>
              <a:ahLst/>
              <a:cxnLst/>
              <a:rect l="l" t="t" r="r" b="b"/>
              <a:pathLst>
                <a:path w="11443" h="9353" extrusionOk="0">
                  <a:moveTo>
                    <a:pt x="1308" y="0"/>
                  </a:moveTo>
                  <a:cubicBezTo>
                    <a:pt x="492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25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62" y="2246"/>
                    <a:pt x="11362" y="3628"/>
                  </a:cubicBezTo>
                  <a:cubicBezTo>
                    <a:pt x="11362" y="6736"/>
                    <a:pt x="8833" y="9265"/>
                    <a:pt x="5725" y="9265"/>
                  </a:cubicBezTo>
                  <a:cubicBezTo>
                    <a:pt x="2616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2" name="Google Shape;30982;p31"/>
            <p:cNvSpPr/>
            <p:nvPr/>
          </p:nvSpPr>
          <p:spPr>
            <a:xfrm>
              <a:off x="4464225" y="2336425"/>
              <a:ext cx="233650" cy="207525"/>
            </a:xfrm>
            <a:custGeom>
              <a:avLst/>
              <a:gdLst/>
              <a:ahLst/>
              <a:cxnLst/>
              <a:rect l="l" t="t" r="r" b="b"/>
              <a:pathLst>
                <a:path w="9346" h="8301" extrusionOk="0">
                  <a:moveTo>
                    <a:pt x="1733" y="0"/>
                  </a:moveTo>
                  <a:cubicBezTo>
                    <a:pt x="674" y="857"/>
                    <a:pt x="0" y="2165"/>
                    <a:pt x="0" y="3628"/>
                  </a:cubicBezTo>
                  <a:cubicBezTo>
                    <a:pt x="0" y="6210"/>
                    <a:pt x="2090" y="8301"/>
                    <a:pt x="4673" y="8301"/>
                  </a:cubicBezTo>
                  <a:cubicBezTo>
                    <a:pt x="7249" y="8301"/>
                    <a:pt x="9346" y="6210"/>
                    <a:pt x="9346" y="3628"/>
                  </a:cubicBezTo>
                  <a:cubicBezTo>
                    <a:pt x="9346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3" name="Google Shape;30983;p31"/>
            <p:cNvSpPr/>
            <p:nvPr/>
          </p:nvSpPr>
          <p:spPr>
            <a:xfrm>
              <a:off x="4463025" y="2336425"/>
              <a:ext cx="235875" cy="208550"/>
            </a:xfrm>
            <a:custGeom>
              <a:avLst/>
              <a:gdLst/>
              <a:ahLst/>
              <a:cxnLst/>
              <a:rect l="l" t="t" r="r" b="b"/>
              <a:pathLst>
                <a:path w="9435" h="8342" extrusionOk="0">
                  <a:moveTo>
                    <a:pt x="1714" y="0"/>
                  </a:moveTo>
                  <a:cubicBezTo>
                    <a:pt x="668" y="863"/>
                    <a:pt x="1" y="2171"/>
                    <a:pt x="1" y="3628"/>
                  </a:cubicBezTo>
                  <a:cubicBezTo>
                    <a:pt x="1" y="6231"/>
                    <a:pt x="2118" y="8341"/>
                    <a:pt x="4721" y="8341"/>
                  </a:cubicBezTo>
                  <a:cubicBezTo>
                    <a:pt x="7317" y="8341"/>
                    <a:pt x="9434" y="6231"/>
                    <a:pt x="9434" y="3628"/>
                  </a:cubicBezTo>
                  <a:cubicBezTo>
                    <a:pt x="9434" y="2171"/>
                    <a:pt x="8767" y="863"/>
                    <a:pt x="7722" y="0"/>
                  </a:cubicBezTo>
                  <a:lnTo>
                    <a:pt x="7587" y="0"/>
                  </a:lnTo>
                  <a:cubicBezTo>
                    <a:pt x="8659" y="850"/>
                    <a:pt x="9347" y="2158"/>
                    <a:pt x="9347" y="3628"/>
                  </a:cubicBezTo>
                  <a:cubicBezTo>
                    <a:pt x="9347" y="6183"/>
                    <a:pt x="7270" y="8260"/>
                    <a:pt x="4721" y="8260"/>
                  </a:cubicBezTo>
                  <a:cubicBezTo>
                    <a:pt x="2165" y="8260"/>
                    <a:pt x="89" y="6183"/>
                    <a:pt x="89" y="3628"/>
                  </a:cubicBezTo>
                  <a:cubicBezTo>
                    <a:pt x="89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4" name="Google Shape;30984;p31"/>
            <p:cNvSpPr/>
            <p:nvPr/>
          </p:nvSpPr>
          <p:spPr>
            <a:xfrm>
              <a:off x="4492875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5" name="Google Shape;30985;p31"/>
            <p:cNvSpPr/>
            <p:nvPr/>
          </p:nvSpPr>
          <p:spPr>
            <a:xfrm>
              <a:off x="4491850" y="23381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0"/>
                    <a:pt x="3568" y="7040"/>
                  </a:cubicBezTo>
                  <a:cubicBezTo>
                    <a:pt x="1646" y="7040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6" name="Google Shape;30986;p31"/>
            <p:cNvSpPr/>
            <p:nvPr/>
          </p:nvSpPr>
          <p:spPr>
            <a:xfrm>
              <a:off x="4518150" y="236422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7" name="Google Shape;30987;p31"/>
            <p:cNvSpPr/>
            <p:nvPr/>
          </p:nvSpPr>
          <p:spPr>
            <a:xfrm>
              <a:off x="451697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8" name="Google Shape;30988;p31"/>
            <p:cNvSpPr/>
            <p:nvPr/>
          </p:nvSpPr>
          <p:spPr>
            <a:xfrm>
              <a:off x="454682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08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9" name="Google Shape;30989;p31"/>
            <p:cNvSpPr/>
            <p:nvPr/>
          </p:nvSpPr>
          <p:spPr>
            <a:xfrm>
              <a:off x="454580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10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0" name="Google Shape;30990;p31"/>
            <p:cNvSpPr/>
            <p:nvPr/>
          </p:nvSpPr>
          <p:spPr>
            <a:xfrm>
              <a:off x="4749950" y="2336425"/>
              <a:ext cx="334300" cy="256075"/>
            </a:xfrm>
            <a:custGeom>
              <a:avLst/>
              <a:gdLst/>
              <a:ahLst/>
              <a:cxnLst/>
              <a:rect l="l" t="t" r="r" b="b"/>
              <a:pathLst>
                <a:path w="13372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94" y="10243"/>
                    <a:pt x="6683" y="10243"/>
                  </a:cubicBezTo>
                  <a:cubicBezTo>
                    <a:pt x="10378" y="10243"/>
                    <a:pt x="13371" y="7249"/>
                    <a:pt x="13371" y="3560"/>
                  </a:cubicBezTo>
                  <a:cubicBezTo>
                    <a:pt x="13371" y="2246"/>
                    <a:pt x="12994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1" name="Google Shape;30991;p31"/>
            <p:cNvSpPr/>
            <p:nvPr/>
          </p:nvSpPr>
          <p:spPr>
            <a:xfrm>
              <a:off x="4748775" y="2336425"/>
              <a:ext cx="336475" cy="257100"/>
            </a:xfrm>
            <a:custGeom>
              <a:avLst/>
              <a:gdLst/>
              <a:ahLst/>
              <a:cxnLst/>
              <a:rect l="l" t="t" r="r" b="b"/>
              <a:pathLst>
                <a:path w="13459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94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72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2" name="Google Shape;30992;p31"/>
            <p:cNvSpPr/>
            <p:nvPr/>
          </p:nvSpPr>
          <p:spPr>
            <a:xfrm>
              <a:off x="4773200" y="2336425"/>
              <a:ext cx="284075" cy="232650"/>
            </a:xfrm>
            <a:custGeom>
              <a:avLst/>
              <a:gdLst/>
              <a:ahLst/>
              <a:cxnLst/>
              <a:rect l="l" t="t" r="r" b="b"/>
              <a:pathLst>
                <a:path w="11363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8" y="9305"/>
                  </a:cubicBezTo>
                  <a:cubicBezTo>
                    <a:pt x="8821" y="9305"/>
                    <a:pt x="11363" y="6763"/>
                    <a:pt x="11363" y="3628"/>
                  </a:cubicBezTo>
                  <a:cubicBezTo>
                    <a:pt x="11363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3" name="Google Shape;30993;p31"/>
            <p:cNvSpPr/>
            <p:nvPr/>
          </p:nvSpPr>
          <p:spPr>
            <a:xfrm>
              <a:off x="4772200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93" y="985"/>
                    <a:pt x="0" y="2252"/>
                    <a:pt x="0" y="3628"/>
                  </a:cubicBezTo>
                  <a:cubicBezTo>
                    <a:pt x="0" y="6784"/>
                    <a:pt x="2569" y="9353"/>
                    <a:pt x="5718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42" y="0"/>
                  </a:cubicBezTo>
                  <a:lnTo>
                    <a:pt x="10027" y="0"/>
                  </a:lnTo>
                  <a:cubicBezTo>
                    <a:pt x="10856" y="978"/>
                    <a:pt x="11355" y="2246"/>
                    <a:pt x="11355" y="3628"/>
                  </a:cubicBezTo>
                  <a:cubicBezTo>
                    <a:pt x="11355" y="6736"/>
                    <a:pt x="8827" y="9265"/>
                    <a:pt x="5718" y="9265"/>
                  </a:cubicBezTo>
                  <a:cubicBezTo>
                    <a:pt x="2617" y="9265"/>
                    <a:pt x="88" y="6736"/>
                    <a:pt x="88" y="3628"/>
                  </a:cubicBezTo>
                  <a:cubicBezTo>
                    <a:pt x="88" y="2246"/>
                    <a:pt x="587" y="978"/>
                    <a:pt x="141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4" name="Google Shape;30994;p31"/>
            <p:cNvSpPr/>
            <p:nvPr/>
          </p:nvSpPr>
          <p:spPr>
            <a:xfrm>
              <a:off x="4798500" y="2336425"/>
              <a:ext cx="233500" cy="207525"/>
            </a:xfrm>
            <a:custGeom>
              <a:avLst/>
              <a:gdLst/>
              <a:ahLst/>
              <a:cxnLst/>
              <a:rect l="l" t="t" r="r" b="b"/>
              <a:pathLst>
                <a:path w="9340" h="8301" extrusionOk="0">
                  <a:moveTo>
                    <a:pt x="1733" y="0"/>
                  </a:moveTo>
                  <a:cubicBezTo>
                    <a:pt x="675" y="857"/>
                    <a:pt x="0" y="2165"/>
                    <a:pt x="0" y="3628"/>
                  </a:cubicBezTo>
                  <a:cubicBezTo>
                    <a:pt x="0" y="6210"/>
                    <a:pt x="2091" y="8301"/>
                    <a:pt x="4666" y="8301"/>
                  </a:cubicBezTo>
                  <a:cubicBezTo>
                    <a:pt x="7249" y="8301"/>
                    <a:pt x="9339" y="6210"/>
                    <a:pt x="9339" y="3628"/>
                  </a:cubicBezTo>
                  <a:cubicBezTo>
                    <a:pt x="9339" y="2165"/>
                    <a:pt x="8665" y="857"/>
                    <a:pt x="760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5" name="Google Shape;30995;p31"/>
            <p:cNvSpPr/>
            <p:nvPr/>
          </p:nvSpPr>
          <p:spPr>
            <a:xfrm>
              <a:off x="4797325" y="2336425"/>
              <a:ext cx="235850" cy="208550"/>
            </a:xfrm>
            <a:custGeom>
              <a:avLst/>
              <a:gdLst/>
              <a:ahLst/>
              <a:cxnLst/>
              <a:rect l="l" t="t" r="r" b="b"/>
              <a:pathLst>
                <a:path w="9434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3" y="8341"/>
                  </a:cubicBezTo>
                  <a:cubicBezTo>
                    <a:pt x="7316" y="8341"/>
                    <a:pt x="9433" y="6231"/>
                    <a:pt x="9433" y="3628"/>
                  </a:cubicBezTo>
                  <a:cubicBezTo>
                    <a:pt x="9433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3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6" name="Google Shape;30996;p31"/>
            <p:cNvSpPr/>
            <p:nvPr/>
          </p:nvSpPr>
          <p:spPr>
            <a:xfrm>
              <a:off x="4827150" y="23391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7" name="Google Shape;30997;p31"/>
            <p:cNvSpPr/>
            <p:nvPr/>
          </p:nvSpPr>
          <p:spPr>
            <a:xfrm>
              <a:off x="4826150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0" y="7040"/>
                  </a:cubicBezTo>
                  <a:cubicBezTo>
                    <a:pt x="1645" y="7040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8" name="Google Shape;30998;p31"/>
            <p:cNvSpPr/>
            <p:nvPr/>
          </p:nvSpPr>
          <p:spPr>
            <a:xfrm>
              <a:off x="4852275" y="236422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9" name="Google Shape;30999;p31"/>
            <p:cNvSpPr/>
            <p:nvPr/>
          </p:nvSpPr>
          <p:spPr>
            <a:xfrm>
              <a:off x="4851250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6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0" name="Google Shape;31000;p31"/>
            <p:cNvSpPr/>
            <p:nvPr/>
          </p:nvSpPr>
          <p:spPr>
            <a:xfrm>
              <a:off x="4881100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1" name="Google Shape;31001;p31"/>
            <p:cNvSpPr/>
            <p:nvPr/>
          </p:nvSpPr>
          <p:spPr>
            <a:xfrm>
              <a:off x="4880075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3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3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2" name="Google Shape;31002;p31"/>
            <p:cNvSpPr/>
            <p:nvPr/>
          </p:nvSpPr>
          <p:spPr>
            <a:xfrm>
              <a:off x="5084225" y="2336425"/>
              <a:ext cx="334125" cy="256075"/>
            </a:xfrm>
            <a:custGeom>
              <a:avLst/>
              <a:gdLst/>
              <a:ahLst/>
              <a:cxnLst/>
              <a:rect l="l" t="t" r="r" b="b"/>
              <a:pathLst>
                <a:path w="13365" h="10243" extrusionOk="0">
                  <a:moveTo>
                    <a:pt x="1025" y="0"/>
                  </a:moveTo>
                  <a:cubicBezTo>
                    <a:pt x="378" y="1032"/>
                    <a:pt x="0" y="2246"/>
                    <a:pt x="0" y="3560"/>
                  </a:cubicBezTo>
                  <a:cubicBezTo>
                    <a:pt x="0" y="7249"/>
                    <a:pt x="2988" y="10243"/>
                    <a:pt x="6683" y="10243"/>
                  </a:cubicBezTo>
                  <a:cubicBezTo>
                    <a:pt x="10378" y="10243"/>
                    <a:pt x="13365" y="7249"/>
                    <a:pt x="13365" y="3560"/>
                  </a:cubicBezTo>
                  <a:cubicBezTo>
                    <a:pt x="13365" y="2246"/>
                    <a:pt x="12987" y="1032"/>
                    <a:pt x="1234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3" name="Google Shape;31003;p31"/>
            <p:cNvSpPr/>
            <p:nvPr/>
          </p:nvSpPr>
          <p:spPr>
            <a:xfrm>
              <a:off x="5083050" y="2336425"/>
              <a:ext cx="336500" cy="257100"/>
            </a:xfrm>
            <a:custGeom>
              <a:avLst/>
              <a:gdLst/>
              <a:ahLst/>
              <a:cxnLst/>
              <a:rect l="l" t="t" r="r" b="b"/>
              <a:pathLst>
                <a:path w="13460" h="10284" extrusionOk="0">
                  <a:moveTo>
                    <a:pt x="1025" y="0"/>
                  </a:moveTo>
                  <a:cubicBezTo>
                    <a:pt x="378" y="1032"/>
                    <a:pt x="0" y="2252"/>
                    <a:pt x="0" y="3560"/>
                  </a:cubicBezTo>
                  <a:cubicBezTo>
                    <a:pt x="0" y="7269"/>
                    <a:pt x="3021" y="10283"/>
                    <a:pt x="6730" y="10283"/>
                  </a:cubicBezTo>
                  <a:cubicBezTo>
                    <a:pt x="10438" y="10283"/>
                    <a:pt x="13459" y="7269"/>
                    <a:pt x="13459" y="3560"/>
                  </a:cubicBezTo>
                  <a:cubicBezTo>
                    <a:pt x="13459" y="2252"/>
                    <a:pt x="13081" y="1032"/>
                    <a:pt x="12434" y="0"/>
                  </a:cubicBezTo>
                  <a:lnTo>
                    <a:pt x="12333" y="0"/>
                  </a:lnTo>
                  <a:cubicBezTo>
                    <a:pt x="12987" y="1025"/>
                    <a:pt x="13371" y="2246"/>
                    <a:pt x="13371" y="3560"/>
                  </a:cubicBezTo>
                  <a:cubicBezTo>
                    <a:pt x="13371" y="7222"/>
                    <a:pt x="10391" y="10202"/>
                    <a:pt x="6730" y="10202"/>
                  </a:cubicBezTo>
                  <a:cubicBezTo>
                    <a:pt x="3068" y="10202"/>
                    <a:pt x="88" y="7222"/>
                    <a:pt x="88" y="3560"/>
                  </a:cubicBezTo>
                  <a:cubicBezTo>
                    <a:pt x="88" y="2246"/>
                    <a:pt x="466" y="1025"/>
                    <a:pt x="11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4" name="Google Shape;31004;p31"/>
            <p:cNvSpPr/>
            <p:nvPr/>
          </p:nvSpPr>
          <p:spPr>
            <a:xfrm>
              <a:off x="5107475" y="2336425"/>
              <a:ext cx="283925" cy="232650"/>
            </a:xfrm>
            <a:custGeom>
              <a:avLst/>
              <a:gdLst/>
              <a:ahLst/>
              <a:cxnLst/>
              <a:rect l="l" t="t" r="r" b="b"/>
              <a:pathLst>
                <a:path w="11357" h="9306" extrusionOk="0">
                  <a:moveTo>
                    <a:pt x="1316" y="0"/>
                  </a:moveTo>
                  <a:cubicBezTo>
                    <a:pt x="493" y="985"/>
                    <a:pt x="1" y="2246"/>
                    <a:pt x="1" y="3628"/>
                  </a:cubicBezTo>
                  <a:cubicBezTo>
                    <a:pt x="1" y="6763"/>
                    <a:pt x="2543" y="9305"/>
                    <a:pt x="5679" y="9305"/>
                  </a:cubicBezTo>
                  <a:cubicBezTo>
                    <a:pt x="8814" y="9305"/>
                    <a:pt x="11356" y="6763"/>
                    <a:pt x="11356" y="3628"/>
                  </a:cubicBezTo>
                  <a:cubicBezTo>
                    <a:pt x="11356" y="2246"/>
                    <a:pt x="10864" y="985"/>
                    <a:pt x="1004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5" name="Google Shape;31005;p31"/>
            <p:cNvSpPr/>
            <p:nvPr/>
          </p:nvSpPr>
          <p:spPr>
            <a:xfrm>
              <a:off x="5106475" y="2336425"/>
              <a:ext cx="286100" cy="233825"/>
            </a:xfrm>
            <a:custGeom>
              <a:avLst/>
              <a:gdLst/>
              <a:ahLst/>
              <a:cxnLst/>
              <a:rect l="l" t="t" r="r" b="b"/>
              <a:pathLst>
                <a:path w="11444" h="9353" extrusionOk="0">
                  <a:moveTo>
                    <a:pt x="1302" y="0"/>
                  </a:moveTo>
                  <a:cubicBezTo>
                    <a:pt x="486" y="985"/>
                    <a:pt x="1" y="2252"/>
                    <a:pt x="1" y="3628"/>
                  </a:cubicBezTo>
                  <a:cubicBezTo>
                    <a:pt x="1" y="6784"/>
                    <a:pt x="2563" y="9353"/>
                    <a:pt x="5719" y="9353"/>
                  </a:cubicBezTo>
                  <a:cubicBezTo>
                    <a:pt x="8874" y="9353"/>
                    <a:pt x="11443" y="6784"/>
                    <a:pt x="11443" y="3628"/>
                  </a:cubicBezTo>
                  <a:cubicBezTo>
                    <a:pt x="11443" y="2252"/>
                    <a:pt x="10951" y="985"/>
                    <a:pt x="10135" y="0"/>
                  </a:cubicBezTo>
                  <a:lnTo>
                    <a:pt x="10027" y="0"/>
                  </a:lnTo>
                  <a:cubicBezTo>
                    <a:pt x="10857" y="978"/>
                    <a:pt x="11356" y="2246"/>
                    <a:pt x="11356" y="3628"/>
                  </a:cubicBezTo>
                  <a:cubicBezTo>
                    <a:pt x="11356" y="6736"/>
                    <a:pt x="8827" y="9265"/>
                    <a:pt x="5719" y="9265"/>
                  </a:cubicBezTo>
                  <a:cubicBezTo>
                    <a:pt x="2610" y="9265"/>
                    <a:pt x="81" y="6736"/>
                    <a:pt x="81" y="3628"/>
                  </a:cubicBezTo>
                  <a:cubicBezTo>
                    <a:pt x="81" y="2246"/>
                    <a:pt x="587" y="978"/>
                    <a:pt x="141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6" name="Google Shape;31006;p31"/>
            <p:cNvSpPr/>
            <p:nvPr/>
          </p:nvSpPr>
          <p:spPr>
            <a:xfrm>
              <a:off x="5132600" y="2336425"/>
              <a:ext cx="233675" cy="207525"/>
            </a:xfrm>
            <a:custGeom>
              <a:avLst/>
              <a:gdLst/>
              <a:ahLst/>
              <a:cxnLst/>
              <a:rect l="l" t="t" r="r" b="b"/>
              <a:pathLst>
                <a:path w="9347" h="8301" extrusionOk="0">
                  <a:moveTo>
                    <a:pt x="1734" y="0"/>
                  </a:moveTo>
                  <a:cubicBezTo>
                    <a:pt x="682" y="857"/>
                    <a:pt x="1" y="2165"/>
                    <a:pt x="1" y="3628"/>
                  </a:cubicBezTo>
                  <a:cubicBezTo>
                    <a:pt x="1" y="6210"/>
                    <a:pt x="2098" y="8301"/>
                    <a:pt x="4674" y="8301"/>
                  </a:cubicBezTo>
                  <a:cubicBezTo>
                    <a:pt x="7256" y="8301"/>
                    <a:pt x="9346" y="6210"/>
                    <a:pt x="9346" y="3628"/>
                  </a:cubicBezTo>
                  <a:cubicBezTo>
                    <a:pt x="9346" y="2165"/>
                    <a:pt x="8672" y="857"/>
                    <a:pt x="761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7" name="Google Shape;31007;p31"/>
            <p:cNvSpPr/>
            <p:nvPr/>
          </p:nvSpPr>
          <p:spPr>
            <a:xfrm>
              <a:off x="5131600" y="2336425"/>
              <a:ext cx="235675" cy="208550"/>
            </a:xfrm>
            <a:custGeom>
              <a:avLst/>
              <a:gdLst/>
              <a:ahLst/>
              <a:cxnLst/>
              <a:rect l="l" t="t" r="r" b="b"/>
              <a:pathLst>
                <a:path w="9427" h="8342" extrusionOk="0">
                  <a:moveTo>
                    <a:pt x="1713" y="0"/>
                  </a:moveTo>
                  <a:cubicBezTo>
                    <a:pt x="668" y="863"/>
                    <a:pt x="0" y="2171"/>
                    <a:pt x="0" y="3628"/>
                  </a:cubicBezTo>
                  <a:cubicBezTo>
                    <a:pt x="0" y="6231"/>
                    <a:pt x="2117" y="8341"/>
                    <a:pt x="4714" y="8341"/>
                  </a:cubicBezTo>
                  <a:cubicBezTo>
                    <a:pt x="7316" y="8341"/>
                    <a:pt x="9427" y="6231"/>
                    <a:pt x="9427" y="3628"/>
                  </a:cubicBezTo>
                  <a:cubicBezTo>
                    <a:pt x="9427" y="2171"/>
                    <a:pt x="8766" y="863"/>
                    <a:pt x="7721" y="0"/>
                  </a:cubicBezTo>
                  <a:lnTo>
                    <a:pt x="7586" y="0"/>
                  </a:lnTo>
                  <a:cubicBezTo>
                    <a:pt x="8658" y="850"/>
                    <a:pt x="9346" y="2158"/>
                    <a:pt x="9346" y="3628"/>
                  </a:cubicBezTo>
                  <a:cubicBezTo>
                    <a:pt x="9346" y="6183"/>
                    <a:pt x="7269" y="8260"/>
                    <a:pt x="4714" y="8260"/>
                  </a:cubicBezTo>
                  <a:cubicBezTo>
                    <a:pt x="2165" y="8260"/>
                    <a:pt x="88" y="6183"/>
                    <a:pt x="88" y="3628"/>
                  </a:cubicBezTo>
                  <a:cubicBezTo>
                    <a:pt x="88" y="2158"/>
                    <a:pt x="776" y="850"/>
                    <a:pt x="184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8" name="Google Shape;31008;p31"/>
            <p:cNvSpPr/>
            <p:nvPr/>
          </p:nvSpPr>
          <p:spPr>
            <a:xfrm>
              <a:off x="5161425" y="23391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9" name="Google Shape;31009;p31"/>
            <p:cNvSpPr/>
            <p:nvPr/>
          </p:nvSpPr>
          <p:spPr>
            <a:xfrm>
              <a:off x="5160425" y="23381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0" name="Google Shape;31010;p31"/>
            <p:cNvSpPr/>
            <p:nvPr/>
          </p:nvSpPr>
          <p:spPr>
            <a:xfrm>
              <a:off x="5186550" y="236422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1" name="Google Shape;31011;p31"/>
            <p:cNvSpPr/>
            <p:nvPr/>
          </p:nvSpPr>
          <p:spPr>
            <a:xfrm>
              <a:off x="5185525" y="23632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57" y="5118"/>
                  </a:cubicBezTo>
                  <a:cubicBezTo>
                    <a:pt x="3966" y="5118"/>
                    <a:pt x="5119" y="3965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2" name="Google Shape;31012;p31"/>
            <p:cNvSpPr/>
            <p:nvPr/>
          </p:nvSpPr>
          <p:spPr>
            <a:xfrm>
              <a:off x="5215375" y="23930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8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3" name="Google Shape;31013;p31"/>
            <p:cNvSpPr/>
            <p:nvPr/>
          </p:nvSpPr>
          <p:spPr>
            <a:xfrm>
              <a:off x="5214350" y="239187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04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8"/>
                    <a:pt x="1404" y="2738"/>
                  </a:cubicBezTo>
                  <a:cubicBezTo>
                    <a:pt x="675" y="2738"/>
                    <a:pt x="82" y="2138"/>
                    <a:pt x="82" y="1410"/>
                  </a:cubicBezTo>
                  <a:cubicBezTo>
                    <a:pt x="82" y="682"/>
                    <a:pt x="675" y="88"/>
                    <a:pt x="1404" y="88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10"/>
                  </a:cubicBezTo>
                  <a:cubicBezTo>
                    <a:pt x="2813" y="634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4" name="Google Shape;31014;p31"/>
            <p:cNvSpPr/>
            <p:nvPr/>
          </p:nvSpPr>
          <p:spPr>
            <a:xfrm>
              <a:off x="358157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5" name="Google Shape;31015;p31"/>
            <p:cNvSpPr/>
            <p:nvPr/>
          </p:nvSpPr>
          <p:spPr>
            <a:xfrm>
              <a:off x="358055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29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29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6" name="Google Shape;31016;p31"/>
            <p:cNvSpPr/>
            <p:nvPr/>
          </p:nvSpPr>
          <p:spPr>
            <a:xfrm>
              <a:off x="3604825" y="23802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7" name="Google Shape;31017;p31"/>
            <p:cNvSpPr/>
            <p:nvPr/>
          </p:nvSpPr>
          <p:spPr>
            <a:xfrm>
              <a:off x="360382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8" name="Google Shape;31018;p31"/>
            <p:cNvSpPr/>
            <p:nvPr/>
          </p:nvSpPr>
          <p:spPr>
            <a:xfrm>
              <a:off x="363012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0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9" name="Google Shape;31019;p31"/>
            <p:cNvSpPr/>
            <p:nvPr/>
          </p:nvSpPr>
          <p:spPr>
            <a:xfrm>
              <a:off x="3628950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0" name="Google Shape;31020;p31"/>
            <p:cNvSpPr/>
            <p:nvPr/>
          </p:nvSpPr>
          <p:spPr>
            <a:xfrm>
              <a:off x="365877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1" name="Google Shape;31021;p31"/>
            <p:cNvSpPr/>
            <p:nvPr/>
          </p:nvSpPr>
          <p:spPr>
            <a:xfrm>
              <a:off x="365777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2" name="Google Shape;31022;p31"/>
            <p:cNvSpPr/>
            <p:nvPr/>
          </p:nvSpPr>
          <p:spPr>
            <a:xfrm>
              <a:off x="3683900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3" name="Google Shape;31023;p31"/>
            <p:cNvSpPr/>
            <p:nvPr/>
          </p:nvSpPr>
          <p:spPr>
            <a:xfrm>
              <a:off x="368287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18"/>
                    <a:pt x="3925" y="5031"/>
                    <a:pt x="2563" y="5031"/>
                  </a:cubicBezTo>
                  <a:cubicBezTo>
                    <a:pt x="1194" y="5031"/>
                    <a:pt x="89" y="3918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4" name="Google Shape;31024;p31"/>
            <p:cNvSpPr/>
            <p:nvPr/>
          </p:nvSpPr>
          <p:spPr>
            <a:xfrm>
              <a:off x="371272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5" name="Google Shape;31025;p31"/>
            <p:cNvSpPr/>
            <p:nvPr/>
          </p:nvSpPr>
          <p:spPr>
            <a:xfrm>
              <a:off x="3711700" y="2486950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10"/>
                  </a:cubicBezTo>
                  <a:cubicBezTo>
                    <a:pt x="82" y="682"/>
                    <a:pt x="675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6" name="Google Shape;31026;p31"/>
            <p:cNvSpPr/>
            <p:nvPr/>
          </p:nvSpPr>
          <p:spPr>
            <a:xfrm>
              <a:off x="39158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89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89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7" name="Google Shape;31027;p31"/>
            <p:cNvSpPr/>
            <p:nvPr/>
          </p:nvSpPr>
          <p:spPr>
            <a:xfrm>
              <a:off x="3914675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29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8" name="Google Shape;31028;p31"/>
            <p:cNvSpPr/>
            <p:nvPr/>
          </p:nvSpPr>
          <p:spPr>
            <a:xfrm>
              <a:off x="3939125" y="238025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9" name="Google Shape;31029;p31"/>
            <p:cNvSpPr/>
            <p:nvPr/>
          </p:nvSpPr>
          <p:spPr>
            <a:xfrm>
              <a:off x="393810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0" name="Google Shape;31030;p31"/>
            <p:cNvSpPr/>
            <p:nvPr/>
          </p:nvSpPr>
          <p:spPr>
            <a:xfrm>
              <a:off x="3964400" y="240537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0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1" name="Google Shape;31031;p31"/>
            <p:cNvSpPr/>
            <p:nvPr/>
          </p:nvSpPr>
          <p:spPr>
            <a:xfrm>
              <a:off x="3963225" y="24043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2" name="Google Shape;31032;p31"/>
            <p:cNvSpPr/>
            <p:nvPr/>
          </p:nvSpPr>
          <p:spPr>
            <a:xfrm>
              <a:off x="3993050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3" name="Google Shape;31033;p31"/>
            <p:cNvSpPr/>
            <p:nvPr/>
          </p:nvSpPr>
          <p:spPr>
            <a:xfrm>
              <a:off x="399205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4" name="Google Shape;31034;p31"/>
            <p:cNvSpPr/>
            <p:nvPr/>
          </p:nvSpPr>
          <p:spPr>
            <a:xfrm>
              <a:off x="4018175" y="24593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5" name="Google Shape;31035;p31"/>
            <p:cNvSpPr/>
            <p:nvPr/>
          </p:nvSpPr>
          <p:spPr>
            <a:xfrm>
              <a:off x="4017175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18"/>
                    <a:pt x="3924" y="5031"/>
                    <a:pt x="2556" y="5031"/>
                  </a:cubicBezTo>
                  <a:cubicBezTo>
                    <a:pt x="1194" y="5031"/>
                    <a:pt x="88" y="3918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6" name="Google Shape;31036;p31"/>
            <p:cNvSpPr/>
            <p:nvPr/>
          </p:nvSpPr>
          <p:spPr>
            <a:xfrm>
              <a:off x="404700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7" name="Google Shape;31037;p31"/>
            <p:cNvSpPr/>
            <p:nvPr/>
          </p:nvSpPr>
          <p:spPr>
            <a:xfrm>
              <a:off x="4046000" y="2486950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10"/>
                  </a:cubicBezTo>
                  <a:cubicBezTo>
                    <a:pt x="81" y="682"/>
                    <a:pt x="674" y="88"/>
                    <a:pt x="1403" y="88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8" name="Google Shape;31038;p31"/>
            <p:cNvSpPr/>
            <p:nvPr/>
          </p:nvSpPr>
          <p:spPr>
            <a:xfrm>
              <a:off x="4250125" y="235327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89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89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9" name="Google Shape;31039;p31"/>
            <p:cNvSpPr/>
            <p:nvPr/>
          </p:nvSpPr>
          <p:spPr>
            <a:xfrm>
              <a:off x="4248950" y="23522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29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29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29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0" name="Google Shape;31040;p31"/>
            <p:cNvSpPr/>
            <p:nvPr/>
          </p:nvSpPr>
          <p:spPr>
            <a:xfrm>
              <a:off x="427340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1" name="Google Shape;31041;p31"/>
            <p:cNvSpPr/>
            <p:nvPr/>
          </p:nvSpPr>
          <p:spPr>
            <a:xfrm>
              <a:off x="4272375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2" name="Google Shape;31042;p31"/>
            <p:cNvSpPr/>
            <p:nvPr/>
          </p:nvSpPr>
          <p:spPr>
            <a:xfrm>
              <a:off x="4298500" y="240537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0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0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3" name="Google Shape;31043;p31"/>
            <p:cNvSpPr/>
            <p:nvPr/>
          </p:nvSpPr>
          <p:spPr>
            <a:xfrm>
              <a:off x="4297500" y="24043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4" name="Google Shape;31044;p31"/>
            <p:cNvSpPr/>
            <p:nvPr/>
          </p:nvSpPr>
          <p:spPr>
            <a:xfrm>
              <a:off x="4327325" y="24342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5" name="Google Shape;31045;p31"/>
            <p:cNvSpPr/>
            <p:nvPr/>
          </p:nvSpPr>
          <p:spPr>
            <a:xfrm>
              <a:off x="4326325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6" name="Google Shape;31046;p31"/>
            <p:cNvSpPr/>
            <p:nvPr/>
          </p:nvSpPr>
          <p:spPr>
            <a:xfrm>
              <a:off x="435245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7" name="Google Shape;31047;p31"/>
            <p:cNvSpPr/>
            <p:nvPr/>
          </p:nvSpPr>
          <p:spPr>
            <a:xfrm>
              <a:off x="4351450" y="245830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18"/>
                    <a:pt x="3925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8" name="Google Shape;31048;p31"/>
            <p:cNvSpPr/>
            <p:nvPr/>
          </p:nvSpPr>
          <p:spPr>
            <a:xfrm>
              <a:off x="4381275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9" name="Google Shape;31049;p31"/>
            <p:cNvSpPr/>
            <p:nvPr/>
          </p:nvSpPr>
          <p:spPr>
            <a:xfrm>
              <a:off x="4380100" y="2486950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8"/>
                  </a:moveTo>
                  <a:cubicBezTo>
                    <a:pt x="2145" y="88"/>
                    <a:pt x="2738" y="682"/>
                    <a:pt x="2738" y="1410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10"/>
                  </a:cubicBezTo>
                  <a:cubicBezTo>
                    <a:pt x="88" y="682"/>
                    <a:pt x="681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0" name="Google Shape;31050;p31"/>
            <p:cNvSpPr/>
            <p:nvPr/>
          </p:nvSpPr>
          <p:spPr>
            <a:xfrm>
              <a:off x="4584250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89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1" name="Google Shape;31051;p31"/>
            <p:cNvSpPr/>
            <p:nvPr/>
          </p:nvSpPr>
          <p:spPr>
            <a:xfrm>
              <a:off x="4583225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29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29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29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2" name="Google Shape;31052;p31"/>
            <p:cNvSpPr/>
            <p:nvPr/>
          </p:nvSpPr>
          <p:spPr>
            <a:xfrm>
              <a:off x="4607675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3" name="Google Shape;31053;p31"/>
            <p:cNvSpPr/>
            <p:nvPr/>
          </p:nvSpPr>
          <p:spPr>
            <a:xfrm>
              <a:off x="4606650" y="23792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4" name="Google Shape;31054;p31"/>
            <p:cNvSpPr/>
            <p:nvPr/>
          </p:nvSpPr>
          <p:spPr>
            <a:xfrm>
              <a:off x="4632800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0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5" name="Google Shape;31055;p31"/>
            <p:cNvSpPr/>
            <p:nvPr/>
          </p:nvSpPr>
          <p:spPr>
            <a:xfrm>
              <a:off x="4631775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6" name="Google Shape;31056;p31"/>
            <p:cNvSpPr/>
            <p:nvPr/>
          </p:nvSpPr>
          <p:spPr>
            <a:xfrm>
              <a:off x="4661625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7" name="Google Shape;31057;p31"/>
            <p:cNvSpPr/>
            <p:nvPr/>
          </p:nvSpPr>
          <p:spPr>
            <a:xfrm>
              <a:off x="46606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8" name="Google Shape;31058;p31"/>
            <p:cNvSpPr/>
            <p:nvPr/>
          </p:nvSpPr>
          <p:spPr>
            <a:xfrm>
              <a:off x="4686725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9" name="Google Shape;31059;p31"/>
            <p:cNvSpPr/>
            <p:nvPr/>
          </p:nvSpPr>
          <p:spPr>
            <a:xfrm>
              <a:off x="4685725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0" name="Google Shape;31060;p31"/>
            <p:cNvSpPr/>
            <p:nvPr/>
          </p:nvSpPr>
          <p:spPr>
            <a:xfrm>
              <a:off x="47155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1" name="Google Shape;31061;p31"/>
            <p:cNvSpPr/>
            <p:nvPr/>
          </p:nvSpPr>
          <p:spPr>
            <a:xfrm>
              <a:off x="471437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1" y="682"/>
                    <a:pt x="2731" y="1410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2" name="Google Shape;31062;p31"/>
            <p:cNvSpPr/>
            <p:nvPr/>
          </p:nvSpPr>
          <p:spPr>
            <a:xfrm>
              <a:off x="4918525" y="23532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89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3" name="Google Shape;31063;p31"/>
            <p:cNvSpPr/>
            <p:nvPr/>
          </p:nvSpPr>
          <p:spPr>
            <a:xfrm>
              <a:off x="4917500" y="23522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29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29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29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4" name="Google Shape;31064;p31"/>
            <p:cNvSpPr/>
            <p:nvPr/>
          </p:nvSpPr>
          <p:spPr>
            <a:xfrm>
              <a:off x="4941950" y="23802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5" name="Google Shape;31065;p31"/>
            <p:cNvSpPr/>
            <p:nvPr/>
          </p:nvSpPr>
          <p:spPr>
            <a:xfrm>
              <a:off x="4940950" y="237922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6" name="Google Shape;31066;p31"/>
            <p:cNvSpPr/>
            <p:nvPr/>
          </p:nvSpPr>
          <p:spPr>
            <a:xfrm>
              <a:off x="4967075" y="240537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0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0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7" name="Google Shape;31067;p31"/>
            <p:cNvSpPr/>
            <p:nvPr/>
          </p:nvSpPr>
          <p:spPr>
            <a:xfrm>
              <a:off x="4966050" y="24043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8" name="Google Shape;31068;p31"/>
            <p:cNvSpPr/>
            <p:nvPr/>
          </p:nvSpPr>
          <p:spPr>
            <a:xfrm>
              <a:off x="4995900" y="243420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9" name="Google Shape;31069;p31"/>
            <p:cNvSpPr/>
            <p:nvPr/>
          </p:nvSpPr>
          <p:spPr>
            <a:xfrm>
              <a:off x="4994725" y="24331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0" name="Google Shape;31070;p31"/>
            <p:cNvSpPr/>
            <p:nvPr/>
          </p:nvSpPr>
          <p:spPr>
            <a:xfrm>
              <a:off x="5021000" y="24593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1" name="Google Shape;31071;p31"/>
            <p:cNvSpPr/>
            <p:nvPr/>
          </p:nvSpPr>
          <p:spPr>
            <a:xfrm>
              <a:off x="5020000" y="24583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18"/>
                    <a:pt x="3918" y="5031"/>
                    <a:pt x="2556" y="5031"/>
                  </a:cubicBezTo>
                  <a:cubicBezTo>
                    <a:pt x="1194" y="5031"/>
                    <a:pt x="81" y="3918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2" name="Google Shape;31072;p31"/>
            <p:cNvSpPr/>
            <p:nvPr/>
          </p:nvSpPr>
          <p:spPr>
            <a:xfrm>
              <a:off x="5049675" y="24881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3" name="Google Shape;31073;p31"/>
            <p:cNvSpPr/>
            <p:nvPr/>
          </p:nvSpPr>
          <p:spPr>
            <a:xfrm>
              <a:off x="5048650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10"/>
                  </a:cubicBezTo>
                  <a:cubicBezTo>
                    <a:pt x="88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4" name="Google Shape;31074;p31"/>
            <p:cNvSpPr/>
            <p:nvPr/>
          </p:nvSpPr>
          <p:spPr>
            <a:xfrm>
              <a:off x="5252800" y="235327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89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5" name="Google Shape;31075;p31"/>
            <p:cNvSpPr/>
            <p:nvPr/>
          </p:nvSpPr>
          <p:spPr>
            <a:xfrm>
              <a:off x="5251775" y="235227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29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793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29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6" name="Google Shape;31076;p31"/>
            <p:cNvSpPr/>
            <p:nvPr/>
          </p:nvSpPr>
          <p:spPr>
            <a:xfrm>
              <a:off x="5276225" y="238025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7" name="Google Shape;31077;p31"/>
            <p:cNvSpPr/>
            <p:nvPr/>
          </p:nvSpPr>
          <p:spPr>
            <a:xfrm>
              <a:off x="5275050" y="237922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8" name="Google Shape;31078;p31"/>
            <p:cNvSpPr/>
            <p:nvPr/>
          </p:nvSpPr>
          <p:spPr>
            <a:xfrm>
              <a:off x="5301350" y="240537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0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9" name="Google Shape;31079;p31"/>
            <p:cNvSpPr/>
            <p:nvPr/>
          </p:nvSpPr>
          <p:spPr>
            <a:xfrm>
              <a:off x="5300325" y="240435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0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0" name="Google Shape;31080;p31"/>
            <p:cNvSpPr/>
            <p:nvPr/>
          </p:nvSpPr>
          <p:spPr>
            <a:xfrm>
              <a:off x="5330000" y="24342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1" name="Google Shape;31081;p31"/>
            <p:cNvSpPr/>
            <p:nvPr/>
          </p:nvSpPr>
          <p:spPr>
            <a:xfrm>
              <a:off x="5329000" y="24331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2" name="Google Shape;31082;p31"/>
            <p:cNvSpPr/>
            <p:nvPr/>
          </p:nvSpPr>
          <p:spPr>
            <a:xfrm>
              <a:off x="5355300" y="24593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3" name="Google Shape;31083;p31"/>
            <p:cNvSpPr/>
            <p:nvPr/>
          </p:nvSpPr>
          <p:spPr>
            <a:xfrm>
              <a:off x="5354100" y="24583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18"/>
                    <a:pt x="3925" y="5031"/>
                    <a:pt x="2563" y="5031"/>
                  </a:cubicBezTo>
                  <a:cubicBezTo>
                    <a:pt x="1201" y="5031"/>
                    <a:pt x="88" y="3918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4" name="Google Shape;31084;p31"/>
            <p:cNvSpPr/>
            <p:nvPr/>
          </p:nvSpPr>
          <p:spPr>
            <a:xfrm>
              <a:off x="5383950" y="24881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5" name="Google Shape;31085;p31"/>
            <p:cNvSpPr/>
            <p:nvPr/>
          </p:nvSpPr>
          <p:spPr>
            <a:xfrm>
              <a:off x="5382925" y="248695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8"/>
                  </a:moveTo>
                  <a:cubicBezTo>
                    <a:pt x="2138" y="88"/>
                    <a:pt x="2732" y="682"/>
                    <a:pt x="2732" y="1410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10"/>
                  </a:cubicBezTo>
                  <a:cubicBezTo>
                    <a:pt x="89" y="682"/>
                    <a:pt x="682" y="88"/>
                    <a:pt x="1410" y="88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6" name="Google Shape;31086;p31"/>
            <p:cNvSpPr/>
            <p:nvPr/>
          </p:nvSpPr>
          <p:spPr>
            <a:xfrm>
              <a:off x="3450750" y="245137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2"/>
                    <a:pt x="1" y="2449"/>
                  </a:cubicBezTo>
                  <a:lnTo>
                    <a:pt x="1" y="10924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7" name="Google Shape;31087;p31"/>
            <p:cNvSpPr/>
            <p:nvPr/>
          </p:nvSpPr>
          <p:spPr>
            <a:xfrm>
              <a:off x="3450750" y="245037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1"/>
                    <a:pt x="5173" y="81"/>
                  </a:cubicBezTo>
                  <a:cubicBezTo>
                    <a:pt x="8834" y="81"/>
                    <a:pt x="11814" y="3062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25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8" name="Google Shape;31088;p31"/>
            <p:cNvSpPr/>
            <p:nvPr/>
          </p:nvSpPr>
          <p:spPr>
            <a:xfrm>
              <a:off x="3450750" y="2478350"/>
              <a:ext cx="269425" cy="283900"/>
            </a:xfrm>
            <a:custGeom>
              <a:avLst/>
              <a:gdLst/>
              <a:ahLst/>
              <a:cxnLst/>
              <a:rect l="l" t="t" r="r" b="b"/>
              <a:pathLst>
                <a:path w="10777" h="11356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56"/>
                    <a:pt x="5099" y="11356"/>
                  </a:cubicBezTo>
                  <a:cubicBezTo>
                    <a:pt x="8234" y="11356"/>
                    <a:pt x="10776" y="8814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9" name="Google Shape;31089;p31"/>
            <p:cNvSpPr/>
            <p:nvPr/>
          </p:nvSpPr>
          <p:spPr>
            <a:xfrm>
              <a:off x="3450750" y="247735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2"/>
                  </a:cubicBezTo>
                  <a:lnTo>
                    <a:pt x="1" y="3311"/>
                  </a:lnTo>
                  <a:cubicBezTo>
                    <a:pt x="904" y="1410"/>
                    <a:pt x="2853" y="81"/>
                    <a:pt x="5099" y="81"/>
                  </a:cubicBezTo>
                  <a:cubicBezTo>
                    <a:pt x="8207" y="81"/>
                    <a:pt x="10736" y="2610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5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3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0" name="Google Shape;31090;p31"/>
            <p:cNvSpPr/>
            <p:nvPr/>
          </p:nvSpPr>
          <p:spPr>
            <a:xfrm>
              <a:off x="3461375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1" name="Google Shape;31091;p31"/>
            <p:cNvSpPr/>
            <p:nvPr/>
          </p:nvSpPr>
          <p:spPr>
            <a:xfrm>
              <a:off x="3460375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2" name="Google Shape;31092;p31"/>
            <p:cNvSpPr/>
            <p:nvPr/>
          </p:nvSpPr>
          <p:spPr>
            <a:xfrm>
              <a:off x="3490200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3" name="Google Shape;31093;p31"/>
            <p:cNvSpPr/>
            <p:nvPr/>
          </p:nvSpPr>
          <p:spPr>
            <a:xfrm>
              <a:off x="3489025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4" name="Google Shape;31094;p31"/>
            <p:cNvSpPr/>
            <p:nvPr/>
          </p:nvSpPr>
          <p:spPr>
            <a:xfrm>
              <a:off x="351532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5" name="Google Shape;31095;p31"/>
            <p:cNvSpPr/>
            <p:nvPr/>
          </p:nvSpPr>
          <p:spPr>
            <a:xfrm>
              <a:off x="3514300" y="255640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2"/>
                  </a:moveTo>
                  <a:cubicBezTo>
                    <a:pt x="3919" y="82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2" y="3966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6" name="Google Shape;31096;p31"/>
            <p:cNvSpPr/>
            <p:nvPr/>
          </p:nvSpPr>
          <p:spPr>
            <a:xfrm>
              <a:off x="35441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7" name="Google Shape;31097;p31"/>
            <p:cNvSpPr/>
            <p:nvPr/>
          </p:nvSpPr>
          <p:spPr>
            <a:xfrm>
              <a:off x="3542975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8" name="Google Shape;31098;p31"/>
            <p:cNvSpPr/>
            <p:nvPr/>
          </p:nvSpPr>
          <p:spPr>
            <a:xfrm>
              <a:off x="3747100" y="245137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9" name="Google Shape;31099;p31"/>
            <p:cNvSpPr/>
            <p:nvPr/>
          </p:nvSpPr>
          <p:spPr>
            <a:xfrm>
              <a:off x="374610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0" name="Google Shape;31100;p31"/>
            <p:cNvSpPr/>
            <p:nvPr/>
          </p:nvSpPr>
          <p:spPr>
            <a:xfrm>
              <a:off x="3770550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1" name="Google Shape;31101;p31"/>
            <p:cNvSpPr/>
            <p:nvPr/>
          </p:nvSpPr>
          <p:spPr>
            <a:xfrm>
              <a:off x="3769525" y="247735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2" name="Google Shape;31102;p31"/>
            <p:cNvSpPr/>
            <p:nvPr/>
          </p:nvSpPr>
          <p:spPr>
            <a:xfrm>
              <a:off x="379565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3" name="Google Shape;31103;p31"/>
            <p:cNvSpPr/>
            <p:nvPr/>
          </p:nvSpPr>
          <p:spPr>
            <a:xfrm>
              <a:off x="379465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4" name="Google Shape;31104;p31"/>
            <p:cNvSpPr/>
            <p:nvPr/>
          </p:nvSpPr>
          <p:spPr>
            <a:xfrm>
              <a:off x="3824475" y="253230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5" name="Google Shape;31105;p31"/>
            <p:cNvSpPr/>
            <p:nvPr/>
          </p:nvSpPr>
          <p:spPr>
            <a:xfrm>
              <a:off x="3823300" y="253130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6" name="Google Shape;31106;p31"/>
            <p:cNvSpPr/>
            <p:nvPr/>
          </p:nvSpPr>
          <p:spPr>
            <a:xfrm>
              <a:off x="384960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7" name="Google Shape;31107;p31"/>
            <p:cNvSpPr/>
            <p:nvPr/>
          </p:nvSpPr>
          <p:spPr>
            <a:xfrm>
              <a:off x="3848600" y="255640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1" y="3966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8" name="Google Shape;31108;p31"/>
            <p:cNvSpPr/>
            <p:nvPr/>
          </p:nvSpPr>
          <p:spPr>
            <a:xfrm>
              <a:off x="387825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70" y="2731"/>
                  </a:cubicBezTo>
                  <a:cubicBezTo>
                    <a:pt x="2125" y="2731"/>
                    <a:pt x="2732" y="2117"/>
                    <a:pt x="2732" y="1362"/>
                  </a:cubicBezTo>
                  <a:cubicBezTo>
                    <a:pt x="2732" y="607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9" name="Google Shape;31109;p31"/>
            <p:cNvSpPr/>
            <p:nvPr/>
          </p:nvSpPr>
          <p:spPr>
            <a:xfrm>
              <a:off x="3877250" y="258507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1" y="2738"/>
                    <a:pt x="88" y="2144"/>
                    <a:pt x="88" y="1409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09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0" name="Google Shape;31110;p31"/>
            <p:cNvSpPr/>
            <p:nvPr/>
          </p:nvSpPr>
          <p:spPr>
            <a:xfrm>
              <a:off x="408140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1" name="Google Shape;31111;p31"/>
            <p:cNvSpPr/>
            <p:nvPr/>
          </p:nvSpPr>
          <p:spPr>
            <a:xfrm>
              <a:off x="4080375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2" name="Google Shape;31112;p31"/>
            <p:cNvSpPr/>
            <p:nvPr/>
          </p:nvSpPr>
          <p:spPr>
            <a:xfrm>
              <a:off x="4104825" y="247835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3" name="Google Shape;31113;p31"/>
            <p:cNvSpPr/>
            <p:nvPr/>
          </p:nvSpPr>
          <p:spPr>
            <a:xfrm>
              <a:off x="4103650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3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4" name="Google Shape;31114;p31"/>
            <p:cNvSpPr/>
            <p:nvPr/>
          </p:nvSpPr>
          <p:spPr>
            <a:xfrm>
              <a:off x="4129950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5" name="Google Shape;31115;p31"/>
            <p:cNvSpPr/>
            <p:nvPr/>
          </p:nvSpPr>
          <p:spPr>
            <a:xfrm>
              <a:off x="4128925" y="250245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3" y="89"/>
                    <a:pt x="9339" y="2165"/>
                    <a:pt x="9339" y="4714"/>
                  </a:cubicBezTo>
                  <a:cubicBezTo>
                    <a:pt x="9339" y="7270"/>
                    <a:pt x="7263" y="9347"/>
                    <a:pt x="4714" y="9347"/>
                  </a:cubicBezTo>
                  <a:cubicBezTo>
                    <a:pt x="2158" y="9347"/>
                    <a:pt x="81" y="7270"/>
                    <a:pt x="81" y="4714"/>
                  </a:cubicBezTo>
                  <a:cubicBezTo>
                    <a:pt x="81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0" y="9428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6" name="Google Shape;31116;p31"/>
            <p:cNvSpPr/>
            <p:nvPr/>
          </p:nvSpPr>
          <p:spPr>
            <a:xfrm>
              <a:off x="415860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7" name="Google Shape;31117;p31"/>
            <p:cNvSpPr/>
            <p:nvPr/>
          </p:nvSpPr>
          <p:spPr>
            <a:xfrm>
              <a:off x="4157575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8" name="Google Shape;31118;p31"/>
            <p:cNvSpPr/>
            <p:nvPr/>
          </p:nvSpPr>
          <p:spPr>
            <a:xfrm>
              <a:off x="4183875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9" name="Google Shape;31119;p31"/>
            <p:cNvSpPr/>
            <p:nvPr/>
          </p:nvSpPr>
          <p:spPr>
            <a:xfrm>
              <a:off x="418270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0" name="Google Shape;31120;p31"/>
            <p:cNvSpPr/>
            <p:nvPr/>
          </p:nvSpPr>
          <p:spPr>
            <a:xfrm>
              <a:off x="4212550" y="258625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1" name="Google Shape;31121;p31"/>
            <p:cNvSpPr/>
            <p:nvPr/>
          </p:nvSpPr>
          <p:spPr>
            <a:xfrm>
              <a:off x="4211525" y="25850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09"/>
                  </a:cubicBezTo>
                  <a:cubicBezTo>
                    <a:pt x="2731" y="2144"/>
                    <a:pt x="2138" y="2738"/>
                    <a:pt x="1410" y="2738"/>
                  </a:cubicBezTo>
                  <a:cubicBezTo>
                    <a:pt x="682" y="2738"/>
                    <a:pt x="81" y="2144"/>
                    <a:pt x="81" y="1409"/>
                  </a:cubicBezTo>
                  <a:cubicBezTo>
                    <a:pt x="81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09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09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2" name="Google Shape;31122;p31"/>
            <p:cNvSpPr/>
            <p:nvPr/>
          </p:nvSpPr>
          <p:spPr>
            <a:xfrm>
              <a:off x="4415675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3" name="Google Shape;31123;p31"/>
            <p:cNvSpPr/>
            <p:nvPr/>
          </p:nvSpPr>
          <p:spPr>
            <a:xfrm>
              <a:off x="4414650" y="245037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1"/>
                  </a:moveTo>
                  <a:cubicBezTo>
                    <a:pt x="10385" y="81"/>
                    <a:pt x="13365" y="3062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3" y="81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4" name="Google Shape;31124;p31"/>
            <p:cNvSpPr/>
            <p:nvPr/>
          </p:nvSpPr>
          <p:spPr>
            <a:xfrm>
              <a:off x="4438925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14"/>
                    <a:pt x="2550" y="11356"/>
                    <a:pt x="5685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5" name="Google Shape;31125;p31"/>
            <p:cNvSpPr/>
            <p:nvPr/>
          </p:nvSpPr>
          <p:spPr>
            <a:xfrm>
              <a:off x="4437925" y="247735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1"/>
                  </a:moveTo>
                  <a:cubicBezTo>
                    <a:pt x="8833" y="81"/>
                    <a:pt x="11362" y="2610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0"/>
                    <a:pt x="2616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6" name="Google Shape;31126;p31"/>
            <p:cNvSpPr/>
            <p:nvPr/>
          </p:nvSpPr>
          <p:spPr>
            <a:xfrm>
              <a:off x="4464225" y="250347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7" name="Google Shape;31127;p31"/>
            <p:cNvSpPr/>
            <p:nvPr/>
          </p:nvSpPr>
          <p:spPr>
            <a:xfrm>
              <a:off x="4463025" y="2502450"/>
              <a:ext cx="235875" cy="235700"/>
            </a:xfrm>
            <a:custGeom>
              <a:avLst/>
              <a:gdLst/>
              <a:ahLst/>
              <a:cxnLst/>
              <a:rect l="l" t="t" r="r" b="b"/>
              <a:pathLst>
                <a:path w="9435" h="9428" extrusionOk="0">
                  <a:moveTo>
                    <a:pt x="4721" y="89"/>
                  </a:moveTo>
                  <a:cubicBezTo>
                    <a:pt x="7270" y="89"/>
                    <a:pt x="9347" y="2165"/>
                    <a:pt x="9347" y="4714"/>
                  </a:cubicBezTo>
                  <a:cubicBezTo>
                    <a:pt x="9347" y="7270"/>
                    <a:pt x="7270" y="9347"/>
                    <a:pt x="4721" y="9347"/>
                  </a:cubicBezTo>
                  <a:cubicBezTo>
                    <a:pt x="2165" y="9347"/>
                    <a:pt x="89" y="7270"/>
                    <a:pt x="89" y="4714"/>
                  </a:cubicBezTo>
                  <a:cubicBezTo>
                    <a:pt x="89" y="2165"/>
                    <a:pt x="2165" y="89"/>
                    <a:pt x="4721" y="89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21" y="9428"/>
                  </a:cubicBezTo>
                  <a:cubicBezTo>
                    <a:pt x="7317" y="9428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8" name="Google Shape;31128;p31"/>
            <p:cNvSpPr/>
            <p:nvPr/>
          </p:nvSpPr>
          <p:spPr>
            <a:xfrm>
              <a:off x="4492875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9" name="Google Shape;31129;p31"/>
            <p:cNvSpPr/>
            <p:nvPr/>
          </p:nvSpPr>
          <p:spPr>
            <a:xfrm>
              <a:off x="4491850" y="253130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0" name="Google Shape;31130;p31"/>
            <p:cNvSpPr/>
            <p:nvPr/>
          </p:nvSpPr>
          <p:spPr>
            <a:xfrm>
              <a:off x="4518150" y="255742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1" name="Google Shape;31131;p31"/>
            <p:cNvSpPr/>
            <p:nvPr/>
          </p:nvSpPr>
          <p:spPr>
            <a:xfrm>
              <a:off x="451697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2" name="Google Shape;31132;p31"/>
            <p:cNvSpPr/>
            <p:nvPr/>
          </p:nvSpPr>
          <p:spPr>
            <a:xfrm>
              <a:off x="454682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7" y="2731"/>
                    <a:pt x="2731" y="2117"/>
                    <a:pt x="2731" y="1362"/>
                  </a:cubicBezTo>
                  <a:cubicBezTo>
                    <a:pt x="2731" y="607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3" name="Google Shape;31133;p31"/>
            <p:cNvSpPr/>
            <p:nvPr/>
          </p:nvSpPr>
          <p:spPr>
            <a:xfrm>
              <a:off x="454580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10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5" y="2819"/>
                    <a:pt x="2812" y="2185"/>
                    <a:pt x="2812" y="1409"/>
                  </a:cubicBezTo>
                  <a:cubicBezTo>
                    <a:pt x="2812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4" name="Google Shape;31134;p31"/>
            <p:cNvSpPr/>
            <p:nvPr/>
          </p:nvSpPr>
          <p:spPr>
            <a:xfrm>
              <a:off x="4749950" y="245137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5" name="Google Shape;31135;p31"/>
            <p:cNvSpPr/>
            <p:nvPr/>
          </p:nvSpPr>
          <p:spPr>
            <a:xfrm>
              <a:off x="4748775" y="245037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6" name="Google Shape;31136;p31"/>
            <p:cNvSpPr/>
            <p:nvPr/>
          </p:nvSpPr>
          <p:spPr>
            <a:xfrm>
              <a:off x="4773200" y="247835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7" name="Google Shape;31137;p31"/>
            <p:cNvSpPr/>
            <p:nvPr/>
          </p:nvSpPr>
          <p:spPr>
            <a:xfrm>
              <a:off x="4772200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1"/>
                  </a:moveTo>
                  <a:cubicBezTo>
                    <a:pt x="8827" y="81"/>
                    <a:pt x="11355" y="2610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8" name="Google Shape;31138;p31"/>
            <p:cNvSpPr/>
            <p:nvPr/>
          </p:nvSpPr>
          <p:spPr>
            <a:xfrm>
              <a:off x="4798500" y="250347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9" name="Google Shape;31139;p31"/>
            <p:cNvSpPr/>
            <p:nvPr/>
          </p:nvSpPr>
          <p:spPr>
            <a:xfrm>
              <a:off x="4797325" y="250245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3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3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3" y="89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3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0" name="Google Shape;31140;p31"/>
            <p:cNvSpPr/>
            <p:nvPr/>
          </p:nvSpPr>
          <p:spPr>
            <a:xfrm>
              <a:off x="4827150" y="253230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1" name="Google Shape;31141;p31"/>
            <p:cNvSpPr/>
            <p:nvPr/>
          </p:nvSpPr>
          <p:spPr>
            <a:xfrm>
              <a:off x="4826150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2" name="Google Shape;31142;p31"/>
            <p:cNvSpPr/>
            <p:nvPr/>
          </p:nvSpPr>
          <p:spPr>
            <a:xfrm>
              <a:off x="4852275" y="255742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3" name="Google Shape;31143;p31"/>
            <p:cNvSpPr/>
            <p:nvPr/>
          </p:nvSpPr>
          <p:spPr>
            <a:xfrm>
              <a:off x="4851250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6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4" name="Google Shape;31144;p31"/>
            <p:cNvSpPr/>
            <p:nvPr/>
          </p:nvSpPr>
          <p:spPr>
            <a:xfrm>
              <a:off x="4881100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2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5" name="Google Shape;31145;p31"/>
            <p:cNvSpPr/>
            <p:nvPr/>
          </p:nvSpPr>
          <p:spPr>
            <a:xfrm>
              <a:off x="4880075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3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3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3" y="2819"/>
                  </a:cubicBezTo>
                  <a:cubicBezTo>
                    <a:pt x="2186" y="2819"/>
                    <a:pt x="2813" y="2185"/>
                    <a:pt x="2813" y="1409"/>
                  </a:cubicBezTo>
                  <a:cubicBezTo>
                    <a:pt x="2813" y="634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6" name="Google Shape;31146;p31"/>
            <p:cNvSpPr/>
            <p:nvPr/>
          </p:nvSpPr>
          <p:spPr>
            <a:xfrm>
              <a:off x="5084225" y="245137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7" name="Google Shape;31147;p31"/>
            <p:cNvSpPr/>
            <p:nvPr/>
          </p:nvSpPr>
          <p:spPr>
            <a:xfrm>
              <a:off x="5083050" y="245037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8" name="Google Shape;31148;p31"/>
            <p:cNvSpPr/>
            <p:nvPr/>
          </p:nvSpPr>
          <p:spPr>
            <a:xfrm>
              <a:off x="5107475" y="2478350"/>
              <a:ext cx="283925" cy="283900"/>
            </a:xfrm>
            <a:custGeom>
              <a:avLst/>
              <a:gdLst/>
              <a:ahLst/>
              <a:cxnLst/>
              <a:rect l="l" t="t" r="r" b="b"/>
              <a:pathLst>
                <a:path w="11357" h="11356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9" y="11356"/>
                  </a:cubicBezTo>
                  <a:cubicBezTo>
                    <a:pt x="8814" y="11356"/>
                    <a:pt x="11356" y="8814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9" name="Google Shape;31149;p31"/>
            <p:cNvSpPr/>
            <p:nvPr/>
          </p:nvSpPr>
          <p:spPr>
            <a:xfrm>
              <a:off x="5106475" y="247735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0" name="Google Shape;31150;p31"/>
            <p:cNvSpPr/>
            <p:nvPr/>
          </p:nvSpPr>
          <p:spPr>
            <a:xfrm>
              <a:off x="5132600" y="250347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1" name="Google Shape;31151;p31"/>
            <p:cNvSpPr/>
            <p:nvPr/>
          </p:nvSpPr>
          <p:spPr>
            <a:xfrm>
              <a:off x="5131600" y="250245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2" name="Google Shape;31152;p31"/>
            <p:cNvSpPr/>
            <p:nvPr/>
          </p:nvSpPr>
          <p:spPr>
            <a:xfrm>
              <a:off x="5161425" y="253230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3" name="Google Shape;31153;p31"/>
            <p:cNvSpPr/>
            <p:nvPr/>
          </p:nvSpPr>
          <p:spPr>
            <a:xfrm>
              <a:off x="5160425" y="253130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4" name="Google Shape;31154;p31"/>
            <p:cNvSpPr/>
            <p:nvPr/>
          </p:nvSpPr>
          <p:spPr>
            <a:xfrm>
              <a:off x="5186550" y="255742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5" name="Google Shape;31155;p31"/>
            <p:cNvSpPr/>
            <p:nvPr/>
          </p:nvSpPr>
          <p:spPr>
            <a:xfrm>
              <a:off x="5185525" y="255640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2"/>
                    <a:pt x="2557" y="82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57" y="5119"/>
                  </a:cubicBezTo>
                  <a:cubicBezTo>
                    <a:pt x="3966" y="5119"/>
                    <a:pt x="5119" y="3966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6" name="Google Shape;31156;p31"/>
            <p:cNvSpPr/>
            <p:nvPr/>
          </p:nvSpPr>
          <p:spPr>
            <a:xfrm>
              <a:off x="5215375" y="258625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07"/>
                    <a:pt x="0" y="1362"/>
                  </a:cubicBezTo>
                  <a:cubicBezTo>
                    <a:pt x="0" y="2117"/>
                    <a:pt x="607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7" name="Google Shape;31157;p31"/>
            <p:cNvSpPr/>
            <p:nvPr/>
          </p:nvSpPr>
          <p:spPr>
            <a:xfrm>
              <a:off x="5214350" y="258507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04" y="88"/>
                  </a:moveTo>
                  <a:cubicBezTo>
                    <a:pt x="2138" y="88"/>
                    <a:pt x="2732" y="681"/>
                    <a:pt x="2732" y="1409"/>
                  </a:cubicBezTo>
                  <a:cubicBezTo>
                    <a:pt x="2732" y="2144"/>
                    <a:pt x="2138" y="2738"/>
                    <a:pt x="1404" y="2738"/>
                  </a:cubicBezTo>
                  <a:cubicBezTo>
                    <a:pt x="675" y="2738"/>
                    <a:pt x="82" y="2144"/>
                    <a:pt x="82" y="1409"/>
                  </a:cubicBezTo>
                  <a:cubicBezTo>
                    <a:pt x="82" y="681"/>
                    <a:pt x="675" y="88"/>
                    <a:pt x="1404" y="88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34"/>
                    <a:pt x="1" y="1409"/>
                  </a:cubicBezTo>
                  <a:cubicBezTo>
                    <a:pt x="1" y="2185"/>
                    <a:pt x="628" y="2819"/>
                    <a:pt x="1404" y="2819"/>
                  </a:cubicBezTo>
                  <a:cubicBezTo>
                    <a:pt x="2179" y="2819"/>
                    <a:pt x="2813" y="2185"/>
                    <a:pt x="2813" y="1409"/>
                  </a:cubicBezTo>
                  <a:cubicBezTo>
                    <a:pt x="2813" y="634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8" name="Google Shape;31158;p31"/>
            <p:cNvSpPr/>
            <p:nvPr/>
          </p:nvSpPr>
          <p:spPr>
            <a:xfrm>
              <a:off x="358157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9" name="Google Shape;31159;p31"/>
            <p:cNvSpPr/>
            <p:nvPr/>
          </p:nvSpPr>
          <p:spPr>
            <a:xfrm>
              <a:off x="358055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14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0" name="Google Shape;31160;p31"/>
            <p:cNvSpPr/>
            <p:nvPr/>
          </p:nvSpPr>
          <p:spPr>
            <a:xfrm>
              <a:off x="3604825" y="25734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85" y="11356"/>
                  </a:cubicBezTo>
                  <a:cubicBezTo>
                    <a:pt x="8821" y="11356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1" name="Google Shape;31161;p31"/>
            <p:cNvSpPr/>
            <p:nvPr/>
          </p:nvSpPr>
          <p:spPr>
            <a:xfrm>
              <a:off x="360382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2" name="Google Shape;31162;p31"/>
            <p:cNvSpPr/>
            <p:nvPr/>
          </p:nvSpPr>
          <p:spPr>
            <a:xfrm>
              <a:off x="363012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3" name="Google Shape;31163;p31"/>
            <p:cNvSpPr/>
            <p:nvPr/>
          </p:nvSpPr>
          <p:spPr>
            <a:xfrm>
              <a:off x="3628950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20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20" y="89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8"/>
                    <a:pt x="4720" y="9428"/>
                  </a:cubicBezTo>
                  <a:cubicBezTo>
                    <a:pt x="7316" y="9428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4" name="Google Shape;31164;p31"/>
            <p:cNvSpPr/>
            <p:nvPr/>
          </p:nvSpPr>
          <p:spPr>
            <a:xfrm>
              <a:off x="365877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5" name="Google Shape;31165;p31"/>
            <p:cNvSpPr/>
            <p:nvPr/>
          </p:nvSpPr>
          <p:spPr>
            <a:xfrm>
              <a:off x="365777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6" name="Google Shape;31166;p31"/>
            <p:cNvSpPr/>
            <p:nvPr/>
          </p:nvSpPr>
          <p:spPr>
            <a:xfrm>
              <a:off x="3683900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7" name="Google Shape;31167;p31"/>
            <p:cNvSpPr/>
            <p:nvPr/>
          </p:nvSpPr>
          <p:spPr>
            <a:xfrm>
              <a:off x="368287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66"/>
                    <a:pt x="1147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8" name="Google Shape;31168;p31"/>
            <p:cNvSpPr/>
            <p:nvPr/>
          </p:nvSpPr>
          <p:spPr>
            <a:xfrm>
              <a:off x="371272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9" name="Google Shape;31169;p31"/>
            <p:cNvSpPr/>
            <p:nvPr/>
          </p:nvSpPr>
          <p:spPr>
            <a:xfrm>
              <a:off x="3711700" y="2680125"/>
              <a:ext cx="70325" cy="70500"/>
            </a:xfrm>
            <a:custGeom>
              <a:avLst/>
              <a:gdLst/>
              <a:ahLst/>
              <a:cxnLst/>
              <a:rect l="l" t="t" r="r" b="b"/>
              <a:pathLst>
                <a:path w="2813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75" y="2739"/>
                    <a:pt x="82" y="2138"/>
                    <a:pt x="82" y="1410"/>
                  </a:cubicBezTo>
                  <a:cubicBezTo>
                    <a:pt x="82" y="682"/>
                    <a:pt x="675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35"/>
                    <a:pt x="1" y="1410"/>
                  </a:cubicBezTo>
                  <a:cubicBezTo>
                    <a:pt x="1" y="2186"/>
                    <a:pt x="628" y="2820"/>
                    <a:pt x="1410" y="2820"/>
                  </a:cubicBezTo>
                  <a:cubicBezTo>
                    <a:pt x="2186" y="2820"/>
                    <a:pt x="2813" y="2186"/>
                    <a:pt x="2813" y="1410"/>
                  </a:cubicBezTo>
                  <a:cubicBezTo>
                    <a:pt x="2813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0" name="Google Shape;31170;p31"/>
            <p:cNvSpPr/>
            <p:nvPr/>
          </p:nvSpPr>
          <p:spPr>
            <a:xfrm>
              <a:off x="39158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1" name="Google Shape;31171;p31"/>
            <p:cNvSpPr/>
            <p:nvPr/>
          </p:nvSpPr>
          <p:spPr>
            <a:xfrm>
              <a:off x="3914675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2" name="Google Shape;31172;p31"/>
            <p:cNvSpPr/>
            <p:nvPr/>
          </p:nvSpPr>
          <p:spPr>
            <a:xfrm>
              <a:off x="3939125" y="25734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20" y="11356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3" name="Google Shape;31173;p31"/>
            <p:cNvSpPr/>
            <p:nvPr/>
          </p:nvSpPr>
          <p:spPr>
            <a:xfrm>
              <a:off x="393810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3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4" name="Google Shape;31174;p31"/>
            <p:cNvSpPr/>
            <p:nvPr/>
          </p:nvSpPr>
          <p:spPr>
            <a:xfrm>
              <a:off x="3964400" y="25985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5" name="Google Shape;31175;p31"/>
            <p:cNvSpPr/>
            <p:nvPr/>
          </p:nvSpPr>
          <p:spPr>
            <a:xfrm>
              <a:off x="3963225" y="2597525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6" name="Google Shape;31176;p31"/>
            <p:cNvSpPr/>
            <p:nvPr/>
          </p:nvSpPr>
          <p:spPr>
            <a:xfrm>
              <a:off x="3993050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7" name="Google Shape;31177;p31"/>
            <p:cNvSpPr/>
            <p:nvPr/>
          </p:nvSpPr>
          <p:spPr>
            <a:xfrm>
              <a:off x="399205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8" name="Google Shape;31178;p31"/>
            <p:cNvSpPr/>
            <p:nvPr/>
          </p:nvSpPr>
          <p:spPr>
            <a:xfrm>
              <a:off x="4018175" y="26525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9" name="Google Shape;31179;p31"/>
            <p:cNvSpPr/>
            <p:nvPr/>
          </p:nvSpPr>
          <p:spPr>
            <a:xfrm>
              <a:off x="4017175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72" y="5119"/>
                    <a:pt x="5118" y="3966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0" name="Google Shape;31180;p31"/>
            <p:cNvSpPr/>
            <p:nvPr/>
          </p:nvSpPr>
          <p:spPr>
            <a:xfrm>
              <a:off x="404700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1" name="Google Shape;31181;p31"/>
            <p:cNvSpPr/>
            <p:nvPr/>
          </p:nvSpPr>
          <p:spPr>
            <a:xfrm>
              <a:off x="4046000" y="2680125"/>
              <a:ext cx="70300" cy="70500"/>
            </a:xfrm>
            <a:custGeom>
              <a:avLst/>
              <a:gdLst/>
              <a:ahLst/>
              <a:cxnLst/>
              <a:rect l="l" t="t" r="r" b="b"/>
              <a:pathLst>
                <a:path w="2812" h="2820" extrusionOk="0">
                  <a:moveTo>
                    <a:pt x="1403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03" y="2739"/>
                  </a:cubicBezTo>
                  <a:cubicBezTo>
                    <a:pt x="674" y="2739"/>
                    <a:pt x="81" y="2138"/>
                    <a:pt x="81" y="1410"/>
                  </a:cubicBezTo>
                  <a:cubicBezTo>
                    <a:pt x="81" y="682"/>
                    <a:pt x="674" y="89"/>
                    <a:pt x="1403" y="89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35"/>
                    <a:pt x="0" y="1410"/>
                  </a:cubicBezTo>
                  <a:cubicBezTo>
                    <a:pt x="0" y="2186"/>
                    <a:pt x="627" y="2820"/>
                    <a:pt x="1403" y="2820"/>
                  </a:cubicBezTo>
                  <a:cubicBezTo>
                    <a:pt x="2185" y="2820"/>
                    <a:pt x="2812" y="2186"/>
                    <a:pt x="2812" y="1410"/>
                  </a:cubicBezTo>
                  <a:cubicBezTo>
                    <a:pt x="2812" y="635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2" name="Google Shape;31182;p31"/>
            <p:cNvSpPr/>
            <p:nvPr/>
          </p:nvSpPr>
          <p:spPr>
            <a:xfrm>
              <a:off x="4250125" y="254645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3" name="Google Shape;31183;p31"/>
            <p:cNvSpPr/>
            <p:nvPr/>
          </p:nvSpPr>
          <p:spPr>
            <a:xfrm>
              <a:off x="4248950" y="25454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14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14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4" name="Google Shape;31184;p31"/>
            <p:cNvSpPr/>
            <p:nvPr/>
          </p:nvSpPr>
          <p:spPr>
            <a:xfrm>
              <a:off x="427340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5" name="Google Shape;31185;p31"/>
            <p:cNvSpPr/>
            <p:nvPr/>
          </p:nvSpPr>
          <p:spPr>
            <a:xfrm>
              <a:off x="4272375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3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6" name="Google Shape;31186;p31"/>
            <p:cNvSpPr/>
            <p:nvPr/>
          </p:nvSpPr>
          <p:spPr>
            <a:xfrm>
              <a:off x="4298500" y="25985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7" name="Google Shape;31187;p31"/>
            <p:cNvSpPr/>
            <p:nvPr/>
          </p:nvSpPr>
          <p:spPr>
            <a:xfrm>
              <a:off x="4297500" y="2597525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8" y="7270"/>
                    <a:pt x="88" y="4714"/>
                  </a:cubicBezTo>
                  <a:cubicBezTo>
                    <a:pt x="88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8"/>
                    <a:pt x="4714" y="9428"/>
                  </a:cubicBezTo>
                  <a:cubicBezTo>
                    <a:pt x="7316" y="9428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8" name="Google Shape;31188;p31"/>
            <p:cNvSpPr/>
            <p:nvPr/>
          </p:nvSpPr>
          <p:spPr>
            <a:xfrm>
              <a:off x="4327325" y="26273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9" name="Google Shape;31189;p31"/>
            <p:cNvSpPr/>
            <p:nvPr/>
          </p:nvSpPr>
          <p:spPr>
            <a:xfrm>
              <a:off x="4326325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0" name="Google Shape;31190;p31"/>
            <p:cNvSpPr/>
            <p:nvPr/>
          </p:nvSpPr>
          <p:spPr>
            <a:xfrm>
              <a:off x="435245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1" name="Google Shape;31191;p31"/>
            <p:cNvSpPr/>
            <p:nvPr/>
          </p:nvSpPr>
          <p:spPr>
            <a:xfrm>
              <a:off x="4351450" y="265147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66"/>
                    <a:pt x="1146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2" name="Google Shape;31192;p31"/>
            <p:cNvSpPr/>
            <p:nvPr/>
          </p:nvSpPr>
          <p:spPr>
            <a:xfrm>
              <a:off x="4381275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3" name="Google Shape;31193;p31"/>
            <p:cNvSpPr/>
            <p:nvPr/>
          </p:nvSpPr>
          <p:spPr>
            <a:xfrm>
              <a:off x="4380100" y="2680125"/>
              <a:ext cx="70475" cy="70500"/>
            </a:xfrm>
            <a:custGeom>
              <a:avLst/>
              <a:gdLst/>
              <a:ahLst/>
              <a:cxnLst/>
              <a:rect l="l" t="t" r="r" b="b"/>
              <a:pathLst>
                <a:path w="2819" h="2820" extrusionOk="0">
                  <a:moveTo>
                    <a:pt x="1410" y="89"/>
                  </a:moveTo>
                  <a:cubicBezTo>
                    <a:pt x="2145" y="89"/>
                    <a:pt x="2738" y="682"/>
                    <a:pt x="2738" y="1410"/>
                  </a:cubicBezTo>
                  <a:cubicBezTo>
                    <a:pt x="2738" y="2138"/>
                    <a:pt x="2145" y="2739"/>
                    <a:pt x="1410" y="2739"/>
                  </a:cubicBezTo>
                  <a:cubicBezTo>
                    <a:pt x="681" y="2739"/>
                    <a:pt x="88" y="2138"/>
                    <a:pt x="88" y="1410"/>
                  </a:cubicBezTo>
                  <a:cubicBezTo>
                    <a:pt x="88" y="682"/>
                    <a:pt x="681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35"/>
                    <a:pt x="0" y="1410"/>
                  </a:cubicBezTo>
                  <a:cubicBezTo>
                    <a:pt x="0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4" name="Google Shape;31194;p31"/>
            <p:cNvSpPr/>
            <p:nvPr/>
          </p:nvSpPr>
          <p:spPr>
            <a:xfrm>
              <a:off x="4584250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5" name="Google Shape;31195;p31"/>
            <p:cNvSpPr/>
            <p:nvPr/>
          </p:nvSpPr>
          <p:spPr>
            <a:xfrm>
              <a:off x="4583225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14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6" name="Google Shape;31196;p31"/>
            <p:cNvSpPr/>
            <p:nvPr/>
          </p:nvSpPr>
          <p:spPr>
            <a:xfrm>
              <a:off x="4607675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56"/>
                    <a:pt x="5678" y="11356"/>
                  </a:cubicBezTo>
                  <a:cubicBezTo>
                    <a:pt x="8813" y="11356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7" name="Google Shape;31197;p31"/>
            <p:cNvSpPr/>
            <p:nvPr/>
          </p:nvSpPr>
          <p:spPr>
            <a:xfrm>
              <a:off x="4606650" y="257242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3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3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8" name="Google Shape;31198;p31"/>
            <p:cNvSpPr/>
            <p:nvPr/>
          </p:nvSpPr>
          <p:spPr>
            <a:xfrm>
              <a:off x="4632800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9" name="Google Shape;31199;p31"/>
            <p:cNvSpPr/>
            <p:nvPr/>
          </p:nvSpPr>
          <p:spPr>
            <a:xfrm>
              <a:off x="4631775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69" y="89"/>
                    <a:pt x="9346" y="2165"/>
                    <a:pt x="9346" y="4714"/>
                  </a:cubicBezTo>
                  <a:cubicBezTo>
                    <a:pt x="9346" y="7270"/>
                    <a:pt x="7269" y="9347"/>
                    <a:pt x="4714" y="9347"/>
                  </a:cubicBezTo>
                  <a:cubicBezTo>
                    <a:pt x="2165" y="9347"/>
                    <a:pt x="81" y="7270"/>
                    <a:pt x="81" y="4714"/>
                  </a:cubicBezTo>
                  <a:cubicBezTo>
                    <a:pt x="81" y="2165"/>
                    <a:pt x="2165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0" name="Google Shape;31200;p31"/>
            <p:cNvSpPr/>
            <p:nvPr/>
          </p:nvSpPr>
          <p:spPr>
            <a:xfrm>
              <a:off x="4661625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1" name="Google Shape;31201;p31"/>
            <p:cNvSpPr/>
            <p:nvPr/>
          </p:nvSpPr>
          <p:spPr>
            <a:xfrm>
              <a:off x="46606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2" name="Google Shape;31202;p31"/>
            <p:cNvSpPr/>
            <p:nvPr/>
          </p:nvSpPr>
          <p:spPr>
            <a:xfrm>
              <a:off x="4686725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3" name="Google Shape;31203;p31"/>
            <p:cNvSpPr/>
            <p:nvPr/>
          </p:nvSpPr>
          <p:spPr>
            <a:xfrm>
              <a:off x="4685725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8" y="3966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4" name="Google Shape;31204;p31"/>
            <p:cNvSpPr/>
            <p:nvPr/>
          </p:nvSpPr>
          <p:spPr>
            <a:xfrm>
              <a:off x="47155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5" name="Google Shape;31205;p31"/>
            <p:cNvSpPr/>
            <p:nvPr/>
          </p:nvSpPr>
          <p:spPr>
            <a:xfrm>
              <a:off x="471437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1" y="682"/>
                    <a:pt x="2731" y="1410"/>
                  </a:cubicBezTo>
                  <a:cubicBezTo>
                    <a:pt x="2731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35"/>
                    <a:pt x="1" y="1410"/>
                  </a:cubicBezTo>
                  <a:cubicBezTo>
                    <a:pt x="1" y="2186"/>
                    <a:pt x="634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6" name="Google Shape;31206;p31"/>
            <p:cNvSpPr/>
            <p:nvPr/>
          </p:nvSpPr>
          <p:spPr>
            <a:xfrm>
              <a:off x="4918525" y="254645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7" name="Google Shape;31207;p31"/>
            <p:cNvSpPr/>
            <p:nvPr/>
          </p:nvSpPr>
          <p:spPr>
            <a:xfrm>
              <a:off x="4917500" y="25454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14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14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8" name="Google Shape;31208;p31"/>
            <p:cNvSpPr/>
            <p:nvPr/>
          </p:nvSpPr>
          <p:spPr>
            <a:xfrm>
              <a:off x="4941950" y="25734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56"/>
                    <a:pt x="5678" y="11356"/>
                  </a:cubicBezTo>
                  <a:cubicBezTo>
                    <a:pt x="8813" y="11356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9" name="Google Shape;31209;p31"/>
            <p:cNvSpPr/>
            <p:nvPr/>
          </p:nvSpPr>
          <p:spPr>
            <a:xfrm>
              <a:off x="4940950" y="257242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3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3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0" name="Google Shape;31210;p31"/>
            <p:cNvSpPr/>
            <p:nvPr/>
          </p:nvSpPr>
          <p:spPr>
            <a:xfrm>
              <a:off x="4967075" y="25985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1" name="Google Shape;31211;p31"/>
            <p:cNvSpPr/>
            <p:nvPr/>
          </p:nvSpPr>
          <p:spPr>
            <a:xfrm>
              <a:off x="4966050" y="2597525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9"/>
                  </a:moveTo>
                  <a:cubicBezTo>
                    <a:pt x="7270" y="89"/>
                    <a:pt x="9346" y="2165"/>
                    <a:pt x="9346" y="4714"/>
                  </a:cubicBezTo>
                  <a:cubicBezTo>
                    <a:pt x="9346" y="7270"/>
                    <a:pt x="7270" y="9347"/>
                    <a:pt x="4714" y="9347"/>
                  </a:cubicBezTo>
                  <a:cubicBezTo>
                    <a:pt x="2158" y="9347"/>
                    <a:pt x="82" y="7270"/>
                    <a:pt x="82" y="4714"/>
                  </a:cubicBezTo>
                  <a:cubicBezTo>
                    <a:pt x="82" y="2165"/>
                    <a:pt x="2158" y="89"/>
                    <a:pt x="4714" y="89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7317" y="9428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2" name="Google Shape;31212;p31"/>
            <p:cNvSpPr/>
            <p:nvPr/>
          </p:nvSpPr>
          <p:spPr>
            <a:xfrm>
              <a:off x="4995900" y="262737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3" name="Google Shape;31213;p31"/>
            <p:cNvSpPr/>
            <p:nvPr/>
          </p:nvSpPr>
          <p:spPr>
            <a:xfrm>
              <a:off x="4994725" y="262637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4" name="Google Shape;31214;p31"/>
            <p:cNvSpPr/>
            <p:nvPr/>
          </p:nvSpPr>
          <p:spPr>
            <a:xfrm>
              <a:off x="5021000" y="26525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5" name="Google Shape;31215;p31"/>
            <p:cNvSpPr/>
            <p:nvPr/>
          </p:nvSpPr>
          <p:spPr>
            <a:xfrm>
              <a:off x="5020000" y="26514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66"/>
                    <a:pt x="1147" y="5119"/>
                    <a:pt x="2556" y="5119"/>
                  </a:cubicBezTo>
                  <a:cubicBezTo>
                    <a:pt x="3965" y="5119"/>
                    <a:pt x="5112" y="3966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6" name="Google Shape;31216;p31"/>
            <p:cNvSpPr/>
            <p:nvPr/>
          </p:nvSpPr>
          <p:spPr>
            <a:xfrm>
              <a:off x="5049675" y="268132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7" name="Google Shape;31217;p31"/>
            <p:cNvSpPr/>
            <p:nvPr/>
          </p:nvSpPr>
          <p:spPr>
            <a:xfrm>
              <a:off x="5048650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8" y="2138"/>
                    <a:pt x="88" y="1410"/>
                  </a:cubicBezTo>
                  <a:cubicBezTo>
                    <a:pt x="88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5" y="2820"/>
                    <a:pt x="2819" y="2186"/>
                    <a:pt x="2819" y="1410"/>
                  </a:cubicBezTo>
                  <a:cubicBezTo>
                    <a:pt x="2819" y="635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8" name="Google Shape;31218;p31"/>
            <p:cNvSpPr/>
            <p:nvPr/>
          </p:nvSpPr>
          <p:spPr>
            <a:xfrm>
              <a:off x="5252800" y="254645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9" name="Google Shape;31219;p31"/>
            <p:cNvSpPr/>
            <p:nvPr/>
          </p:nvSpPr>
          <p:spPr>
            <a:xfrm>
              <a:off x="5251775" y="254545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14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3"/>
                    <a:pt x="11012" y="11908"/>
                  </a:cubicBezTo>
                  <a:lnTo>
                    <a:pt x="11012" y="11794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1"/>
                    <a:pt x="6724" y="81"/>
                  </a:cubicBezTo>
                  <a:cubicBezTo>
                    <a:pt x="8362" y="81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0" name="Google Shape;31220;p31"/>
            <p:cNvSpPr/>
            <p:nvPr/>
          </p:nvSpPr>
          <p:spPr>
            <a:xfrm>
              <a:off x="5276225" y="25734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56"/>
                    <a:pt x="5678" y="11356"/>
                  </a:cubicBezTo>
                  <a:cubicBezTo>
                    <a:pt x="7425" y="11356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1" name="Google Shape;31221;p31"/>
            <p:cNvSpPr/>
            <p:nvPr/>
          </p:nvSpPr>
          <p:spPr>
            <a:xfrm>
              <a:off x="5275050" y="257242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3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2" name="Google Shape;31222;p31"/>
            <p:cNvSpPr/>
            <p:nvPr/>
          </p:nvSpPr>
          <p:spPr>
            <a:xfrm>
              <a:off x="5301350" y="259855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5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3" name="Google Shape;31223;p31"/>
            <p:cNvSpPr/>
            <p:nvPr/>
          </p:nvSpPr>
          <p:spPr>
            <a:xfrm>
              <a:off x="5300325" y="2597525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8"/>
                    <a:pt x="4714" y="9428"/>
                  </a:cubicBezTo>
                  <a:cubicBezTo>
                    <a:pt x="6676" y="9428"/>
                    <a:pt x="8362" y="8227"/>
                    <a:pt x="9070" y="6515"/>
                  </a:cubicBezTo>
                  <a:lnTo>
                    <a:pt x="9070" y="6279"/>
                  </a:lnTo>
                  <a:cubicBezTo>
                    <a:pt x="8429" y="8065"/>
                    <a:pt x="6717" y="9347"/>
                    <a:pt x="4714" y="9347"/>
                  </a:cubicBezTo>
                  <a:cubicBezTo>
                    <a:pt x="2159" y="9347"/>
                    <a:pt x="82" y="7270"/>
                    <a:pt x="82" y="4714"/>
                  </a:cubicBezTo>
                  <a:cubicBezTo>
                    <a:pt x="82" y="2165"/>
                    <a:pt x="2159" y="89"/>
                    <a:pt x="4714" y="89"/>
                  </a:cubicBezTo>
                  <a:cubicBezTo>
                    <a:pt x="6717" y="89"/>
                    <a:pt x="8429" y="1363"/>
                    <a:pt x="9070" y="3150"/>
                  </a:cubicBezTo>
                  <a:lnTo>
                    <a:pt x="9070" y="2914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4" name="Google Shape;31224;p31"/>
            <p:cNvSpPr/>
            <p:nvPr/>
          </p:nvSpPr>
          <p:spPr>
            <a:xfrm>
              <a:off x="5330000" y="26273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5" name="Google Shape;31225;p31"/>
            <p:cNvSpPr/>
            <p:nvPr/>
          </p:nvSpPr>
          <p:spPr>
            <a:xfrm>
              <a:off x="5329000" y="26263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6" name="Google Shape;31226;p31"/>
            <p:cNvSpPr/>
            <p:nvPr/>
          </p:nvSpPr>
          <p:spPr>
            <a:xfrm>
              <a:off x="5355300" y="26525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7" name="Google Shape;31227;p31"/>
            <p:cNvSpPr/>
            <p:nvPr/>
          </p:nvSpPr>
          <p:spPr>
            <a:xfrm>
              <a:off x="5354100" y="26514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66"/>
                    <a:pt x="1154" y="5119"/>
                    <a:pt x="2563" y="5119"/>
                  </a:cubicBezTo>
                  <a:cubicBezTo>
                    <a:pt x="3972" y="5119"/>
                    <a:pt x="5119" y="3966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8" name="Google Shape;31228;p31"/>
            <p:cNvSpPr/>
            <p:nvPr/>
          </p:nvSpPr>
          <p:spPr>
            <a:xfrm>
              <a:off x="5383950" y="26813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9" name="Google Shape;31229;p31"/>
            <p:cNvSpPr/>
            <p:nvPr/>
          </p:nvSpPr>
          <p:spPr>
            <a:xfrm>
              <a:off x="5382925" y="2680125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1410" y="89"/>
                  </a:moveTo>
                  <a:cubicBezTo>
                    <a:pt x="2138" y="89"/>
                    <a:pt x="2732" y="682"/>
                    <a:pt x="2732" y="1410"/>
                  </a:cubicBezTo>
                  <a:cubicBezTo>
                    <a:pt x="2732" y="2138"/>
                    <a:pt x="2138" y="2739"/>
                    <a:pt x="1410" y="2739"/>
                  </a:cubicBezTo>
                  <a:cubicBezTo>
                    <a:pt x="682" y="2739"/>
                    <a:pt x="89" y="2138"/>
                    <a:pt x="89" y="1410"/>
                  </a:cubicBezTo>
                  <a:cubicBezTo>
                    <a:pt x="89" y="682"/>
                    <a:pt x="682" y="89"/>
                    <a:pt x="1410" y="89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35"/>
                    <a:pt x="1" y="1410"/>
                  </a:cubicBezTo>
                  <a:cubicBezTo>
                    <a:pt x="1" y="2186"/>
                    <a:pt x="635" y="2820"/>
                    <a:pt x="1410" y="2820"/>
                  </a:cubicBezTo>
                  <a:cubicBezTo>
                    <a:pt x="2186" y="2820"/>
                    <a:pt x="2819" y="2186"/>
                    <a:pt x="2819" y="1410"/>
                  </a:cubicBezTo>
                  <a:cubicBezTo>
                    <a:pt x="2819" y="635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0" name="Google Shape;31230;p31"/>
            <p:cNvSpPr/>
            <p:nvPr/>
          </p:nvSpPr>
          <p:spPr>
            <a:xfrm>
              <a:off x="3450750" y="2644575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0"/>
                  </a:moveTo>
                  <a:cubicBezTo>
                    <a:pt x="3089" y="0"/>
                    <a:pt x="1228" y="951"/>
                    <a:pt x="1" y="2448"/>
                  </a:cubicBezTo>
                  <a:lnTo>
                    <a:pt x="1" y="10930"/>
                  </a:lnTo>
                  <a:cubicBezTo>
                    <a:pt x="1228" y="12421"/>
                    <a:pt x="3089" y="13371"/>
                    <a:pt x="5173" y="13371"/>
                  </a:cubicBezTo>
                  <a:cubicBezTo>
                    <a:pt x="8861" y="13371"/>
                    <a:pt x="11855" y="10378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1" name="Google Shape;31231;p31"/>
            <p:cNvSpPr/>
            <p:nvPr/>
          </p:nvSpPr>
          <p:spPr>
            <a:xfrm>
              <a:off x="3450750" y="26435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2"/>
                    <a:pt x="11814" y="6730"/>
                  </a:cubicBezTo>
                  <a:cubicBezTo>
                    <a:pt x="11814" y="10392"/>
                    <a:pt x="8834" y="13372"/>
                    <a:pt x="5173" y="13372"/>
                  </a:cubicBezTo>
                  <a:cubicBezTo>
                    <a:pt x="3082" y="13372"/>
                    <a:pt x="1221" y="12401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2" name="Google Shape;31232;p31"/>
            <p:cNvSpPr/>
            <p:nvPr/>
          </p:nvSpPr>
          <p:spPr>
            <a:xfrm>
              <a:off x="3450750" y="2671550"/>
              <a:ext cx="269425" cy="284050"/>
            </a:xfrm>
            <a:custGeom>
              <a:avLst/>
              <a:gdLst/>
              <a:ahLst/>
              <a:cxnLst/>
              <a:rect l="l" t="t" r="r" b="b"/>
              <a:pathLst>
                <a:path w="10777" h="11362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7"/>
                    <a:pt x="2860" y="11362"/>
                    <a:pt x="5099" y="11362"/>
                  </a:cubicBezTo>
                  <a:cubicBezTo>
                    <a:pt x="8234" y="11362"/>
                    <a:pt x="10776" y="8813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3" name="Google Shape;31233;p31"/>
            <p:cNvSpPr/>
            <p:nvPr/>
          </p:nvSpPr>
          <p:spPr>
            <a:xfrm>
              <a:off x="3450750" y="2670525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4" name="Google Shape;31234;p31"/>
            <p:cNvSpPr/>
            <p:nvPr/>
          </p:nvSpPr>
          <p:spPr>
            <a:xfrm>
              <a:off x="3461375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5" name="Google Shape;31235;p31"/>
            <p:cNvSpPr/>
            <p:nvPr/>
          </p:nvSpPr>
          <p:spPr>
            <a:xfrm>
              <a:off x="3460375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6" name="Google Shape;31236;p31"/>
            <p:cNvSpPr/>
            <p:nvPr/>
          </p:nvSpPr>
          <p:spPr>
            <a:xfrm>
              <a:off x="3490200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7" name="Google Shape;31237;p31"/>
            <p:cNvSpPr/>
            <p:nvPr/>
          </p:nvSpPr>
          <p:spPr>
            <a:xfrm>
              <a:off x="3489025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53" y="7040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8" name="Google Shape;31238;p31"/>
            <p:cNvSpPr/>
            <p:nvPr/>
          </p:nvSpPr>
          <p:spPr>
            <a:xfrm>
              <a:off x="351532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9" name="Google Shape;31239;p31"/>
            <p:cNvSpPr/>
            <p:nvPr/>
          </p:nvSpPr>
          <p:spPr>
            <a:xfrm>
              <a:off x="3514300" y="274960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1"/>
                  </a:moveTo>
                  <a:cubicBezTo>
                    <a:pt x="3919" y="81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0" name="Google Shape;31240;p31"/>
            <p:cNvSpPr/>
            <p:nvPr/>
          </p:nvSpPr>
          <p:spPr>
            <a:xfrm>
              <a:off x="35441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1" name="Google Shape;31241;p31"/>
            <p:cNvSpPr/>
            <p:nvPr/>
          </p:nvSpPr>
          <p:spPr>
            <a:xfrm>
              <a:off x="3542975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2" name="Google Shape;31242;p31"/>
            <p:cNvSpPr/>
            <p:nvPr/>
          </p:nvSpPr>
          <p:spPr>
            <a:xfrm>
              <a:off x="3747100" y="2644575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10378"/>
                    <a:pt x="2995" y="13371"/>
                    <a:pt x="6690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3" name="Google Shape;31243;p31"/>
            <p:cNvSpPr/>
            <p:nvPr/>
          </p:nvSpPr>
          <p:spPr>
            <a:xfrm>
              <a:off x="374610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2" y="13372"/>
                    <a:pt x="81" y="10392"/>
                    <a:pt x="81" y="6730"/>
                  </a:cubicBezTo>
                  <a:cubicBezTo>
                    <a:pt x="81" y="3062"/>
                    <a:pt x="3062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10439"/>
                    <a:pt x="3015" y="13453"/>
                    <a:pt x="6730" y="13453"/>
                  </a:cubicBezTo>
                  <a:cubicBezTo>
                    <a:pt x="10438" y="13453"/>
                    <a:pt x="13453" y="1043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4" name="Google Shape;31244;p31"/>
            <p:cNvSpPr/>
            <p:nvPr/>
          </p:nvSpPr>
          <p:spPr>
            <a:xfrm>
              <a:off x="3770550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5" name="Google Shape;31245;p31"/>
            <p:cNvSpPr/>
            <p:nvPr/>
          </p:nvSpPr>
          <p:spPr>
            <a:xfrm>
              <a:off x="3769525" y="2670525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6" name="Google Shape;31246;p31"/>
            <p:cNvSpPr/>
            <p:nvPr/>
          </p:nvSpPr>
          <p:spPr>
            <a:xfrm>
              <a:off x="379565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1" y="1"/>
                    <a:pt x="1" y="2098"/>
                    <a:pt x="1" y="4674"/>
                  </a:cubicBezTo>
                  <a:cubicBezTo>
                    <a:pt x="1" y="7256"/>
                    <a:pt x="2091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7" name="Google Shape;31247;p31"/>
            <p:cNvSpPr/>
            <p:nvPr/>
          </p:nvSpPr>
          <p:spPr>
            <a:xfrm>
              <a:off x="379465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8" name="Google Shape;31248;p31"/>
            <p:cNvSpPr/>
            <p:nvPr/>
          </p:nvSpPr>
          <p:spPr>
            <a:xfrm>
              <a:off x="3824475" y="272547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9" name="Google Shape;31249;p31"/>
            <p:cNvSpPr/>
            <p:nvPr/>
          </p:nvSpPr>
          <p:spPr>
            <a:xfrm>
              <a:off x="3823300" y="272447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0" name="Google Shape;31250;p31"/>
            <p:cNvSpPr/>
            <p:nvPr/>
          </p:nvSpPr>
          <p:spPr>
            <a:xfrm>
              <a:off x="384960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1" name="Google Shape;31251;p31"/>
            <p:cNvSpPr/>
            <p:nvPr/>
          </p:nvSpPr>
          <p:spPr>
            <a:xfrm>
              <a:off x="3848600" y="274960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2" name="Google Shape;31252;p31"/>
            <p:cNvSpPr/>
            <p:nvPr/>
          </p:nvSpPr>
          <p:spPr>
            <a:xfrm>
              <a:off x="387825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07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3" name="Google Shape;31253;p31"/>
            <p:cNvSpPr/>
            <p:nvPr/>
          </p:nvSpPr>
          <p:spPr>
            <a:xfrm>
              <a:off x="3877250" y="277842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4" name="Google Shape;31254;p31"/>
            <p:cNvSpPr/>
            <p:nvPr/>
          </p:nvSpPr>
          <p:spPr>
            <a:xfrm>
              <a:off x="408140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5" name="Google Shape;31255;p31"/>
            <p:cNvSpPr/>
            <p:nvPr/>
          </p:nvSpPr>
          <p:spPr>
            <a:xfrm>
              <a:off x="4080375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6" name="Google Shape;31256;p31"/>
            <p:cNvSpPr/>
            <p:nvPr/>
          </p:nvSpPr>
          <p:spPr>
            <a:xfrm>
              <a:off x="4104825" y="2671550"/>
              <a:ext cx="283900" cy="284050"/>
            </a:xfrm>
            <a:custGeom>
              <a:avLst/>
              <a:gdLst/>
              <a:ahLst/>
              <a:cxnLst/>
              <a:rect l="l" t="t" r="r" b="b"/>
              <a:pathLst>
                <a:path w="11356" h="11362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62"/>
                    <a:pt x="5678" y="11362"/>
                  </a:cubicBezTo>
                  <a:cubicBezTo>
                    <a:pt x="8813" y="11362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7" name="Google Shape;31257;p31"/>
            <p:cNvSpPr/>
            <p:nvPr/>
          </p:nvSpPr>
          <p:spPr>
            <a:xfrm>
              <a:off x="4103650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8" name="Google Shape;31258;p31"/>
            <p:cNvSpPr/>
            <p:nvPr/>
          </p:nvSpPr>
          <p:spPr>
            <a:xfrm>
              <a:off x="4129950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9" name="Google Shape;31259;p31"/>
            <p:cNvSpPr/>
            <p:nvPr/>
          </p:nvSpPr>
          <p:spPr>
            <a:xfrm>
              <a:off x="4128925" y="269565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34"/>
                    <a:pt x="4714" y="9434"/>
                  </a:cubicBezTo>
                  <a:cubicBezTo>
                    <a:pt x="7310" y="9434"/>
                    <a:pt x="9427" y="7316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0" name="Google Shape;31260;p31"/>
            <p:cNvSpPr/>
            <p:nvPr/>
          </p:nvSpPr>
          <p:spPr>
            <a:xfrm>
              <a:off x="415860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1" name="Google Shape;31261;p31"/>
            <p:cNvSpPr/>
            <p:nvPr/>
          </p:nvSpPr>
          <p:spPr>
            <a:xfrm>
              <a:off x="4157575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2" name="Google Shape;31262;p31"/>
            <p:cNvSpPr/>
            <p:nvPr/>
          </p:nvSpPr>
          <p:spPr>
            <a:xfrm>
              <a:off x="4183875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3" name="Google Shape;31263;p31"/>
            <p:cNvSpPr/>
            <p:nvPr/>
          </p:nvSpPr>
          <p:spPr>
            <a:xfrm>
              <a:off x="418270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4" name="Google Shape;31264;p31"/>
            <p:cNvSpPr/>
            <p:nvPr/>
          </p:nvSpPr>
          <p:spPr>
            <a:xfrm>
              <a:off x="4212550" y="277942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5" name="Google Shape;31265;p31"/>
            <p:cNvSpPr/>
            <p:nvPr/>
          </p:nvSpPr>
          <p:spPr>
            <a:xfrm>
              <a:off x="4211525" y="277842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6" name="Google Shape;31266;p31"/>
            <p:cNvSpPr/>
            <p:nvPr/>
          </p:nvSpPr>
          <p:spPr>
            <a:xfrm>
              <a:off x="4415675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2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7" name="Google Shape;31267;p31"/>
            <p:cNvSpPr/>
            <p:nvPr/>
          </p:nvSpPr>
          <p:spPr>
            <a:xfrm>
              <a:off x="4414650" y="26435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2"/>
                    <a:pt x="13365" y="6730"/>
                  </a:cubicBezTo>
                  <a:cubicBezTo>
                    <a:pt x="13365" y="10392"/>
                    <a:pt x="10385" y="13372"/>
                    <a:pt x="6723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8"/>
                    <a:pt x="6723" y="88"/>
                  </a:cubicBezTo>
                  <a:close/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10439"/>
                    <a:pt x="3015" y="13453"/>
                    <a:pt x="6723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8" name="Google Shape;31268;p31"/>
            <p:cNvSpPr/>
            <p:nvPr/>
          </p:nvSpPr>
          <p:spPr>
            <a:xfrm>
              <a:off x="4438925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8813"/>
                    <a:pt x="2550" y="11362"/>
                    <a:pt x="5685" y="11362"/>
                  </a:cubicBezTo>
                  <a:cubicBezTo>
                    <a:pt x="8820" y="11362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9" name="Google Shape;31269;p31"/>
            <p:cNvSpPr/>
            <p:nvPr/>
          </p:nvSpPr>
          <p:spPr>
            <a:xfrm>
              <a:off x="4437925" y="2670525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0" name="Google Shape;31270;p31"/>
            <p:cNvSpPr/>
            <p:nvPr/>
          </p:nvSpPr>
          <p:spPr>
            <a:xfrm>
              <a:off x="4464225" y="269665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1" name="Google Shape;31271;p31"/>
            <p:cNvSpPr/>
            <p:nvPr/>
          </p:nvSpPr>
          <p:spPr>
            <a:xfrm>
              <a:off x="4463025" y="2695650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34"/>
                    <a:pt x="4721" y="9434"/>
                  </a:cubicBezTo>
                  <a:cubicBezTo>
                    <a:pt x="7317" y="9434"/>
                    <a:pt x="9434" y="7316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2" name="Google Shape;31272;p31"/>
            <p:cNvSpPr/>
            <p:nvPr/>
          </p:nvSpPr>
          <p:spPr>
            <a:xfrm>
              <a:off x="4492875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3" name="Google Shape;31273;p31"/>
            <p:cNvSpPr/>
            <p:nvPr/>
          </p:nvSpPr>
          <p:spPr>
            <a:xfrm>
              <a:off x="4491850" y="272447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0"/>
                    <a:pt x="3568" y="7040"/>
                  </a:cubicBezTo>
                  <a:cubicBezTo>
                    <a:pt x="1646" y="7040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4" name="Google Shape;31274;p31"/>
            <p:cNvSpPr/>
            <p:nvPr/>
          </p:nvSpPr>
          <p:spPr>
            <a:xfrm>
              <a:off x="4518150" y="275060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5" name="Google Shape;31275;p31"/>
            <p:cNvSpPr/>
            <p:nvPr/>
          </p:nvSpPr>
          <p:spPr>
            <a:xfrm>
              <a:off x="451697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6" name="Google Shape;31276;p31"/>
            <p:cNvSpPr/>
            <p:nvPr/>
          </p:nvSpPr>
          <p:spPr>
            <a:xfrm>
              <a:off x="454682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07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7" name="Google Shape;31277;p31"/>
            <p:cNvSpPr/>
            <p:nvPr/>
          </p:nvSpPr>
          <p:spPr>
            <a:xfrm>
              <a:off x="454580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8" name="Google Shape;31278;p31"/>
            <p:cNvSpPr/>
            <p:nvPr/>
          </p:nvSpPr>
          <p:spPr>
            <a:xfrm>
              <a:off x="4749950" y="264457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9" name="Google Shape;31279;p31"/>
            <p:cNvSpPr/>
            <p:nvPr/>
          </p:nvSpPr>
          <p:spPr>
            <a:xfrm>
              <a:off x="4748775" y="26435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0" name="Google Shape;31280;p31"/>
            <p:cNvSpPr/>
            <p:nvPr/>
          </p:nvSpPr>
          <p:spPr>
            <a:xfrm>
              <a:off x="4773200" y="2671550"/>
              <a:ext cx="284075" cy="284050"/>
            </a:xfrm>
            <a:custGeom>
              <a:avLst/>
              <a:gdLst/>
              <a:ahLst/>
              <a:cxnLst/>
              <a:rect l="l" t="t" r="r" b="b"/>
              <a:pathLst>
                <a:path w="11363" h="11362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8" y="11362"/>
                  </a:cubicBezTo>
                  <a:cubicBezTo>
                    <a:pt x="8821" y="11362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1" name="Google Shape;31281;p31"/>
            <p:cNvSpPr/>
            <p:nvPr/>
          </p:nvSpPr>
          <p:spPr>
            <a:xfrm>
              <a:off x="4772200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2" name="Google Shape;31282;p31"/>
            <p:cNvSpPr/>
            <p:nvPr/>
          </p:nvSpPr>
          <p:spPr>
            <a:xfrm>
              <a:off x="4798500" y="269665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6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6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3" name="Google Shape;31283;p31"/>
            <p:cNvSpPr/>
            <p:nvPr/>
          </p:nvSpPr>
          <p:spPr>
            <a:xfrm>
              <a:off x="4797325" y="269565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3" y="9434"/>
                  </a:cubicBezTo>
                  <a:cubicBezTo>
                    <a:pt x="7316" y="9434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4" name="Google Shape;31284;p31"/>
            <p:cNvSpPr/>
            <p:nvPr/>
          </p:nvSpPr>
          <p:spPr>
            <a:xfrm>
              <a:off x="4827150" y="272547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5" name="Google Shape;31285;p31"/>
            <p:cNvSpPr/>
            <p:nvPr/>
          </p:nvSpPr>
          <p:spPr>
            <a:xfrm>
              <a:off x="4826150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0" y="7040"/>
                  </a:cubicBezTo>
                  <a:cubicBezTo>
                    <a:pt x="1645" y="7040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6" name="Google Shape;31286;p31"/>
            <p:cNvSpPr/>
            <p:nvPr/>
          </p:nvSpPr>
          <p:spPr>
            <a:xfrm>
              <a:off x="4852275" y="275060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7" name="Google Shape;31287;p31"/>
            <p:cNvSpPr/>
            <p:nvPr/>
          </p:nvSpPr>
          <p:spPr>
            <a:xfrm>
              <a:off x="4851250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8" name="Google Shape;31288;p31"/>
            <p:cNvSpPr/>
            <p:nvPr/>
          </p:nvSpPr>
          <p:spPr>
            <a:xfrm>
              <a:off x="4881100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9" name="Google Shape;31289;p31"/>
            <p:cNvSpPr/>
            <p:nvPr/>
          </p:nvSpPr>
          <p:spPr>
            <a:xfrm>
              <a:off x="4880075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3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0" name="Google Shape;31290;p31"/>
            <p:cNvSpPr/>
            <p:nvPr/>
          </p:nvSpPr>
          <p:spPr>
            <a:xfrm>
              <a:off x="5084225" y="2644575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1" name="Google Shape;31291;p31"/>
            <p:cNvSpPr/>
            <p:nvPr/>
          </p:nvSpPr>
          <p:spPr>
            <a:xfrm>
              <a:off x="5083050" y="26435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2" name="Google Shape;31292;p31"/>
            <p:cNvSpPr/>
            <p:nvPr/>
          </p:nvSpPr>
          <p:spPr>
            <a:xfrm>
              <a:off x="5107475" y="2671550"/>
              <a:ext cx="283925" cy="284050"/>
            </a:xfrm>
            <a:custGeom>
              <a:avLst/>
              <a:gdLst/>
              <a:ahLst/>
              <a:cxnLst/>
              <a:rect l="l" t="t" r="r" b="b"/>
              <a:pathLst>
                <a:path w="11357" h="11362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62"/>
                    <a:pt x="5679" y="11362"/>
                  </a:cubicBezTo>
                  <a:cubicBezTo>
                    <a:pt x="8814" y="11362"/>
                    <a:pt x="11356" y="8813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3" name="Google Shape;31293;p31"/>
            <p:cNvSpPr/>
            <p:nvPr/>
          </p:nvSpPr>
          <p:spPr>
            <a:xfrm>
              <a:off x="5106475" y="267052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4" name="Google Shape;31294;p31"/>
            <p:cNvSpPr/>
            <p:nvPr/>
          </p:nvSpPr>
          <p:spPr>
            <a:xfrm>
              <a:off x="5132600" y="269665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5" name="Google Shape;31295;p31"/>
            <p:cNvSpPr/>
            <p:nvPr/>
          </p:nvSpPr>
          <p:spPr>
            <a:xfrm>
              <a:off x="5131600" y="269565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34"/>
                    <a:pt x="4714" y="9434"/>
                  </a:cubicBezTo>
                  <a:cubicBezTo>
                    <a:pt x="7316" y="9434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6" name="Google Shape;31296;p31"/>
            <p:cNvSpPr/>
            <p:nvPr/>
          </p:nvSpPr>
          <p:spPr>
            <a:xfrm>
              <a:off x="5161425" y="272547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7" name="Google Shape;31297;p31"/>
            <p:cNvSpPr/>
            <p:nvPr/>
          </p:nvSpPr>
          <p:spPr>
            <a:xfrm>
              <a:off x="5160425" y="272447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8" name="Google Shape;31298;p31"/>
            <p:cNvSpPr/>
            <p:nvPr/>
          </p:nvSpPr>
          <p:spPr>
            <a:xfrm>
              <a:off x="5186550" y="275060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9" name="Google Shape;31299;p31"/>
            <p:cNvSpPr/>
            <p:nvPr/>
          </p:nvSpPr>
          <p:spPr>
            <a:xfrm>
              <a:off x="5185525" y="274960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1"/>
                    <a:pt x="2557" y="81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0" name="Google Shape;31300;p31"/>
            <p:cNvSpPr/>
            <p:nvPr/>
          </p:nvSpPr>
          <p:spPr>
            <a:xfrm>
              <a:off x="5215375" y="277942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07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1" name="Google Shape;31301;p31"/>
            <p:cNvSpPr/>
            <p:nvPr/>
          </p:nvSpPr>
          <p:spPr>
            <a:xfrm>
              <a:off x="5214350" y="277842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78"/>
                    <a:pt x="628" y="2812"/>
                    <a:pt x="1404" y="2812"/>
                  </a:cubicBezTo>
                  <a:cubicBezTo>
                    <a:pt x="2179" y="2812"/>
                    <a:pt x="2813" y="2178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2" name="Google Shape;31302;p31"/>
            <p:cNvSpPr/>
            <p:nvPr/>
          </p:nvSpPr>
          <p:spPr>
            <a:xfrm>
              <a:off x="358157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3" name="Google Shape;31303;p31"/>
            <p:cNvSpPr/>
            <p:nvPr/>
          </p:nvSpPr>
          <p:spPr>
            <a:xfrm>
              <a:off x="358055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2"/>
                  </a:moveTo>
                  <a:cubicBezTo>
                    <a:pt x="10392" y="82"/>
                    <a:pt x="13365" y="3062"/>
                    <a:pt x="13365" y="6730"/>
                  </a:cubicBezTo>
                  <a:cubicBezTo>
                    <a:pt x="13365" y="10392"/>
                    <a:pt x="1039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lose/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10432" y="13453"/>
                    <a:pt x="13453" y="10439"/>
                    <a:pt x="13453" y="6730"/>
                  </a:cubicBezTo>
                  <a:cubicBezTo>
                    <a:pt x="13453" y="3015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4" name="Google Shape;31304;p31"/>
            <p:cNvSpPr/>
            <p:nvPr/>
          </p:nvSpPr>
          <p:spPr>
            <a:xfrm>
              <a:off x="3604825" y="2766625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5" name="Google Shape;31305;p31"/>
            <p:cNvSpPr/>
            <p:nvPr/>
          </p:nvSpPr>
          <p:spPr>
            <a:xfrm>
              <a:off x="360382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6" name="Google Shape;31306;p31"/>
            <p:cNvSpPr/>
            <p:nvPr/>
          </p:nvSpPr>
          <p:spPr>
            <a:xfrm>
              <a:off x="363012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7" name="Google Shape;31307;p31"/>
            <p:cNvSpPr/>
            <p:nvPr/>
          </p:nvSpPr>
          <p:spPr>
            <a:xfrm>
              <a:off x="3628950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7316"/>
                    <a:pt x="2117" y="9427"/>
                    <a:pt x="4720" y="9427"/>
                  </a:cubicBezTo>
                  <a:cubicBezTo>
                    <a:pt x="7316" y="9427"/>
                    <a:pt x="9433" y="7316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8" name="Google Shape;31308;p31"/>
            <p:cNvSpPr/>
            <p:nvPr/>
          </p:nvSpPr>
          <p:spPr>
            <a:xfrm>
              <a:off x="365877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9" name="Google Shape;31309;p31"/>
            <p:cNvSpPr/>
            <p:nvPr/>
          </p:nvSpPr>
          <p:spPr>
            <a:xfrm>
              <a:off x="365777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0" name="Google Shape;31310;p31"/>
            <p:cNvSpPr/>
            <p:nvPr/>
          </p:nvSpPr>
          <p:spPr>
            <a:xfrm>
              <a:off x="3683900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1" name="Google Shape;31311;p31"/>
            <p:cNvSpPr/>
            <p:nvPr/>
          </p:nvSpPr>
          <p:spPr>
            <a:xfrm>
              <a:off x="368287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9" y="3924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65"/>
                    <a:pt x="1147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2" name="Google Shape;31312;p31"/>
            <p:cNvSpPr/>
            <p:nvPr/>
          </p:nvSpPr>
          <p:spPr>
            <a:xfrm>
              <a:off x="371272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3" name="Google Shape;31313;p31"/>
            <p:cNvSpPr/>
            <p:nvPr/>
          </p:nvSpPr>
          <p:spPr>
            <a:xfrm>
              <a:off x="3711700" y="2873325"/>
              <a:ext cx="70325" cy="70475"/>
            </a:xfrm>
            <a:custGeom>
              <a:avLst/>
              <a:gdLst/>
              <a:ahLst/>
              <a:cxnLst/>
              <a:rect l="l" t="t" r="r" b="b"/>
              <a:pathLst>
                <a:path w="2813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75" y="2738"/>
                    <a:pt x="82" y="2145"/>
                    <a:pt x="82" y="1410"/>
                  </a:cubicBezTo>
                  <a:cubicBezTo>
                    <a:pt x="82" y="681"/>
                    <a:pt x="675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34"/>
                    <a:pt x="1" y="1410"/>
                  </a:cubicBezTo>
                  <a:cubicBezTo>
                    <a:pt x="1" y="2185"/>
                    <a:pt x="628" y="2819"/>
                    <a:pt x="1410" y="2819"/>
                  </a:cubicBezTo>
                  <a:cubicBezTo>
                    <a:pt x="2186" y="2819"/>
                    <a:pt x="2813" y="2185"/>
                    <a:pt x="2813" y="1410"/>
                  </a:cubicBezTo>
                  <a:cubicBezTo>
                    <a:pt x="2813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4" name="Google Shape;31314;p31"/>
            <p:cNvSpPr/>
            <p:nvPr/>
          </p:nvSpPr>
          <p:spPr>
            <a:xfrm>
              <a:off x="39158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10378"/>
                    <a:pt x="2994" y="13371"/>
                    <a:pt x="6683" y="13371"/>
                  </a:cubicBezTo>
                  <a:cubicBezTo>
                    <a:pt x="10378" y="13371"/>
                    <a:pt x="13372" y="10378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5" name="Google Shape;31315;p31"/>
            <p:cNvSpPr/>
            <p:nvPr/>
          </p:nvSpPr>
          <p:spPr>
            <a:xfrm>
              <a:off x="3914675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1" y="3062"/>
                    <a:pt x="13371" y="6730"/>
                  </a:cubicBezTo>
                  <a:cubicBezTo>
                    <a:pt x="13371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6" name="Google Shape;31316;p31"/>
            <p:cNvSpPr/>
            <p:nvPr/>
          </p:nvSpPr>
          <p:spPr>
            <a:xfrm>
              <a:off x="3939125" y="2766625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7" name="Google Shape;31317;p31"/>
            <p:cNvSpPr/>
            <p:nvPr/>
          </p:nvSpPr>
          <p:spPr>
            <a:xfrm>
              <a:off x="393810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8" name="Google Shape;31318;p31"/>
            <p:cNvSpPr/>
            <p:nvPr/>
          </p:nvSpPr>
          <p:spPr>
            <a:xfrm>
              <a:off x="3964400" y="2791725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9" name="Google Shape;31319;p31"/>
            <p:cNvSpPr/>
            <p:nvPr/>
          </p:nvSpPr>
          <p:spPr>
            <a:xfrm>
              <a:off x="3963225" y="2790725"/>
              <a:ext cx="235850" cy="235675"/>
            </a:xfrm>
            <a:custGeom>
              <a:avLst/>
              <a:gdLst/>
              <a:ahLst/>
              <a:cxnLst/>
              <a:rect l="l" t="t" r="r" b="b"/>
              <a:pathLst>
                <a:path w="9434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34" y="7316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0" name="Google Shape;31320;p31"/>
            <p:cNvSpPr/>
            <p:nvPr/>
          </p:nvSpPr>
          <p:spPr>
            <a:xfrm>
              <a:off x="3993050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1" name="Google Shape;31321;p31"/>
            <p:cNvSpPr/>
            <p:nvPr/>
          </p:nvSpPr>
          <p:spPr>
            <a:xfrm>
              <a:off x="399205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6"/>
                    <a:pt x="7047" y="3561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2" name="Google Shape;31322;p31"/>
            <p:cNvSpPr/>
            <p:nvPr/>
          </p:nvSpPr>
          <p:spPr>
            <a:xfrm>
              <a:off x="4018175" y="2845675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3" name="Google Shape;31323;p31"/>
            <p:cNvSpPr/>
            <p:nvPr/>
          </p:nvSpPr>
          <p:spPr>
            <a:xfrm>
              <a:off x="4017175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4"/>
                    <a:pt x="3924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72" y="5118"/>
                    <a:pt x="5118" y="3965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4" name="Google Shape;31324;p31"/>
            <p:cNvSpPr/>
            <p:nvPr/>
          </p:nvSpPr>
          <p:spPr>
            <a:xfrm>
              <a:off x="404700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7"/>
                    <a:pt x="1" y="1363"/>
                  </a:cubicBezTo>
                  <a:cubicBezTo>
                    <a:pt x="1" y="2118"/>
                    <a:pt x="614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5" name="Google Shape;31325;p31"/>
            <p:cNvSpPr/>
            <p:nvPr/>
          </p:nvSpPr>
          <p:spPr>
            <a:xfrm>
              <a:off x="4046000" y="2873325"/>
              <a:ext cx="70300" cy="70475"/>
            </a:xfrm>
            <a:custGeom>
              <a:avLst/>
              <a:gdLst/>
              <a:ahLst/>
              <a:cxnLst/>
              <a:rect l="l" t="t" r="r" b="b"/>
              <a:pathLst>
                <a:path w="2812" h="2819" extrusionOk="0">
                  <a:moveTo>
                    <a:pt x="1403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03" y="2738"/>
                  </a:cubicBezTo>
                  <a:cubicBezTo>
                    <a:pt x="674" y="2738"/>
                    <a:pt x="81" y="2145"/>
                    <a:pt x="81" y="1410"/>
                  </a:cubicBezTo>
                  <a:cubicBezTo>
                    <a:pt x="81" y="681"/>
                    <a:pt x="674" y="88"/>
                    <a:pt x="1403" y="88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34"/>
                    <a:pt x="0" y="1410"/>
                  </a:cubicBezTo>
                  <a:cubicBezTo>
                    <a:pt x="0" y="2185"/>
                    <a:pt x="627" y="2819"/>
                    <a:pt x="1403" y="2819"/>
                  </a:cubicBezTo>
                  <a:cubicBezTo>
                    <a:pt x="2185" y="2819"/>
                    <a:pt x="2812" y="2185"/>
                    <a:pt x="2812" y="1410"/>
                  </a:cubicBezTo>
                  <a:cubicBezTo>
                    <a:pt x="2812" y="634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6" name="Google Shape;31326;p31"/>
            <p:cNvSpPr/>
            <p:nvPr/>
          </p:nvSpPr>
          <p:spPr>
            <a:xfrm>
              <a:off x="4250125" y="2739650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10378"/>
                    <a:pt x="2988" y="13371"/>
                    <a:pt x="6683" y="13371"/>
                  </a:cubicBezTo>
                  <a:cubicBezTo>
                    <a:pt x="10378" y="13371"/>
                    <a:pt x="13365" y="10378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7" name="Google Shape;31327;p31"/>
            <p:cNvSpPr/>
            <p:nvPr/>
          </p:nvSpPr>
          <p:spPr>
            <a:xfrm>
              <a:off x="4248950" y="27386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8" y="13372"/>
                    <a:pt x="88" y="10392"/>
                    <a:pt x="88" y="6730"/>
                  </a:cubicBezTo>
                  <a:cubicBezTo>
                    <a:pt x="88" y="3062"/>
                    <a:pt x="3068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0" y="3015"/>
                    <a:pt x="0" y="6730"/>
                  </a:cubicBezTo>
                  <a:cubicBezTo>
                    <a:pt x="0" y="10439"/>
                    <a:pt x="3021" y="13453"/>
                    <a:pt x="6730" y="13453"/>
                  </a:cubicBezTo>
                  <a:cubicBezTo>
                    <a:pt x="10438" y="13453"/>
                    <a:pt x="13459" y="10439"/>
                    <a:pt x="13459" y="6730"/>
                  </a:cubicBezTo>
                  <a:cubicBezTo>
                    <a:pt x="13459" y="3015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8" name="Google Shape;31328;p31"/>
            <p:cNvSpPr/>
            <p:nvPr/>
          </p:nvSpPr>
          <p:spPr>
            <a:xfrm>
              <a:off x="427340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9" name="Google Shape;31329;p31"/>
            <p:cNvSpPr/>
            <p:nvPr/>
          </p:nvSpPr>
          <p:spPr>
            <a:xfrm>
              <a:off x="4272375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0" name="Google Shape;31330;p31"/>
            <p:cNvSpPr/>
            <p:nvPr/>
          </p:nvSpPr>
          <p:spPr>
            <a:xfrm>
              <a:off x="4298500" y="2791725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1" name="Google Shape;31331;p31"/>
            <p:cNvSpPr/>
            <p:nvPr/>
          </p:nvSpPr>
          <p:spPr>
            <a:xfrm>
              <a:off x="4297500" y="2790725"/>
              <a:ext cx="235675" cy="235675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7316"/>
                    <a:pt x="2118" y="9427"/>
                    <a:pt x="4714" y="9427"/>
                  </a:cubicBezTo>
                  <a:cubicBezTo>
                    <a:pt x="7316" y="9427"/>
                    <a:pt x="9427" y="7316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2" name="Google Shape;31332;p31"/>
            <p:cNvSpPr/>
            <p:nvPr/>
          </p:nvSpPr>
          <p:spPr>
            <a:xfrm>
              <a:off x="4327325" y="2820550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3" name="Google Shape;31333;p31"/>
            <p:cNvSpPr/>
            <p:nvPr/>
          </p:nvSpPr>
          <p:spPr>
            <a:xfrm>
              <a:off x="4326325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4" name="Google Shape;31334;p31"/>
            <p:cNvSpPr/>
            <p:nvPr/>
          </p:nvSpPr>
          <p:spPr>
            <a:xfrm>
              <a:off x="435245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5" name="Google Shape;31335;p31"/>
            <p:cNvSpPr/>
            <p:nvPr/>
          </p:nvSpPr>
          <p:spPr>
            <a:xfrm>
              <a:off x="4351450" y="2844675"/>
              <a:ext cx="127950" cy="127950"/>
            </a:xfrm>
            <a:custGeom>
              <a:avLst/>
              <a:gdLst/>
              <a:ahLst/>
              <a:cxnLst/>
              <a:rect l="l" t="t" r="r" b="b"/>
              <a:pathLst>
                <a:path w="5118" h="5118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4"/>
                    <a:pt x="3925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65"/>
                    <a:pt x="1146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6" name="Google Shape;31336;p31"/>
            <p:cNvSpPr/>
            <p:nvPr/>
          </p:nvSpPr>
          <p:spPr>
            <a:xfrm>
              <a:off x="4381275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7" name="Google Shape;31337;p31"/>
            <p:cNvSpPr/>
            <p:nvPr/>
          </p:nvSpPr>
          <p:spPr>
            <a:xfrm>
              <a:off x="4380100" y="28733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10" y="88"/>
                  </a:moveTo>
                  <a:cubicBezTo>
                    <a:pt x="2145" y="88"/>
                    <a:pt x="2738" y="681"/>
                    <a:pt x="2738" y="1410"/>
                  </a:cubicBezTo>
                  <a:cubicBezTo>
                    <a:pt x="2738" y="2145"/>
                    <a:pt x="2145" y="2738"/>
                    <a:pt x="1410" y="2738"/>
                  </a:cubicBezTo>
                  <a:cubicBezTo>
                    <a:pt x="681" y="2738"/>
                    <a:pt x="88" y="2145"/>
                    <a:pt x="88" y="1410"/>
                  </a:cubicBezTo>
                  <a:cubicBezTo>
                    <a:pt x="88" y="681"/>
                    <a:pt x="681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34"/>
                    <a:pt x="0" y="1410"/>
                  </a:cubicBezTo>
                  <a:cubicBezTo>
                    <a:pt x="0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8" name="Google Shape;31338;p31"/>
            <p:cNvSpPr/>
            <p:nvPr/>
          </p:nvSpPr>
          <p:spPr>
            <a:xfrm>
              <a:off x="4584250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7" y="13371"/>
                    <a:pt x="13371" y="10378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9" name="Google Shape;31339;p31"/>
            <p:cNvSpPr/>
            <p:nvPr/>
          </p:nvSpPr>
          <p:spPr>
            <a:xfrm>
              <a:off x="4583225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1" y="82"/>
                    <a:pt x="13372" y="3062"/>
                    <a:pt x="13372" y="6730"/>
                  </a:cubicBezTo>
                  <a:cubicBezTo>
                    <a:pt x="13372" y="10392"/>
                    <a:pt x="10391" y="13372"/>
                    <a:pt x="6730" y="13372"/>
                  </a:cubicBezTo>
                  <a:cubicBezTo>
                    <a:pt x="3069" y="13372"/>
                    <a:pt x="88" y="10392"/>
                    <a:pt x="88" y="6730"/>
                  </a:cubicBezTo>
                  <a:cubicBezTo>
                    <a:pt x="88" y="3062"/>
                    <a:pt x="3069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1" y="1"/>
                    <a:pt x="1" y="3015"/>
                    <a:pt x="1" y="6730"/>
                  </a:cubicBezTo>
                  <a:cubicBezTo>
                    <a:pt x="1" y="10439"/>
                    <a:pt x="3021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0" name="Google Shape;31340;p31"/>
            <p:cNvSpPr/>
            <p:nvPr/>
          </p:nvSpPr>
          <p:spPr>
            <a:xfrm>
              <a:off x="4607675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1" name="Google Shape;31341;p31"/>
            <p:cNvSpPr/>
            <p:nvPr/>
          </p:nvSpPr>
          <p:spPr>
            <a:xfrm>
              <a:off x="4606650" y="27656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2" name="Google Shape;31342;p31"/>
            <p:cNvSpPr/>
            <p:nvPr/>
          </p:nvSpPr>
          <p:spPr>
            <a:xfrm>
              <a:off x="4632800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3" name="Google Shape;31343;p31"/>
            <p:cNvSpPr/>
            <p:nvPr/>
          </p:nvSpPr>
          <p:spPr>
            <a:xfrm>
              <a:off x="4631775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7316"/>
                    <a:pt x="2118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4" name="Google Shape;31344;p31"/>
            <p:cNvSpPr/>
            <p:nvPr/>
          </p:nvSpPr>
          <p:spPr>
            <a:xfrm>
              <a:off x="4661625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5" name="Google Shape;31345;p31"/>
            <p:cNvSpPr/>
            <p:nvPr/>
          </p:nvSpPr>
          <p:spPr>
            <a:xfrm>
              <a:off x="46606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6"/>
                    <a:pt x="7040" y="3561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6" name="Google Shape;31346;p31"/>
            <p:cNvSpPr/>
            <p:nvPr/>
          </p:nvSpPr>
          <p:spPr>
            <a:xfrm>
              <a:off x="4686725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7" name="Google Shape;31347;p31"/>
            <p:cNvSpPr/>
            <p:nvPr/>
          </p:nvSpPr>
          <p:spPr>
            <a:xfrm>
              <a:off x="4685725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8" y="3965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8" name="Google Shape;31348;p31"/>
            <p:cNvSpPr/>
            <p:nvPr/>
          </p:nvSpPr>
          <p:spPr>
            <a:xfrm>
              <a:off x="47155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7"/>
                    <a:pt x="1" y="1363"/>
                  </a:cubicBezTo>
                  <a:cubicBezTo>
                    <a:pt x="1" y="2118"/>
                    <a:pt x="608" y="2731"/>
                    <a:pt x="1363" y="2731"/>
                  </a:cubicBezTo>
                  <a:cubicBezTo>
                    <a:pt x="2118" y="2731"/>
                    <a:pt x="2732" y="2118"/>
                    <a:pt x="2732" y="1363"/>
                  </a:cubicBezTo>
                  <a:cubicBezTo>
                    <a:pt x="2732" y="607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9" name="Google Shape;31349;p31"/>
            <p:cNvSpPr/>
            <p:nvPr/>
          </p:nvSpPr>
          <p:spPr>
            <a:xfrm>
              <a:off x="471437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1" y="681"/>
                    <a:pt x="2731" y="1410"/>
                  </a:cubicBezTo>
                  <a:cubicBezTo>
                    <a:pt x="2731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34"/>
                    <a:pt x="1" y="1410"/>
                  </a:cubicBezTo>
                  <a:cubicBezTo>
                    <a:pt x="1" y="2185"/>
                    <a:pt x="634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0" name="Google Shape;31350;p31"/>
            <p:cNvSpPr/>
            <p:nvPr/>
          </p:nvSpPr>
          <p:spPr>
            <a:xfrm>
              <a:off x="4918525" y="27396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9" y="13371"/>
                  </a:cubicBezTo>
                  <a:cubicBezTo>
                    <a:pt x="10378" y="13371"/>
                    <a:pt x="13371" y="10378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1" name="Google Shape;31351;p31"/>
            <p:cNvSpPr/>
            <p:nvPr/>
          </p:nvSpPr>
          <p:spPr>
            <a:xfrm>
              <a:off x="4917500" y="27386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2"/>
                  </a:moveTo>
                  <a:cubicBezTo>
                    <a:pt x="10392" y="82"/>
                    <a:pt x="13372" y="3062"/>
                    <a:pt x="13372" y="6730"/>
                  </a:cubicBezTo>
                  <a:cubicBezTo>
                    <a:pt x="13372" y="10392"/>
                    <a:pt x="10392" y="13372"/>
                    <a:pt x="6730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30" y="82"/>
                  </a:cubicBezTo>
                  <a:close/>
                  <a:moveTo>
                    <a:pt x="6730" y="1"/>
                  </a:moveTo>
                  <a:cubicBezTo>
                    <a:pt x="3022" y="1"/>
                    <a:pt x="1" y="3015"/>
                    <a:pt x="1" y="6730"/>
                  </a:cubicBezTo>
                  <a:cubicBezTo>
                    <a:pt x="1" y="10439"/>
                    <a:pt x="3022" y="13453"/>
                    <a:pt x="6730" y="13453"/>
                  </a:cubicBezTo>
                  <a:cubicBezTo>
                    <a:pt x="10439" y="13453"/>
                    <a:pt x="13453" y="10439"/>
                    <a:pt x="13453" y="6730"/>
                  </a:cubicBezTo>
                  <a:cubicBezTo>
                    <a:pt x="13453" y="3015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2" name="Google Shape;31352;p31"/>
            <p:cNvSpPr/>
            <p:nvPr/>
          </p:nvSpPr>
          <p:spPr>
            <a:xfrm>
              <a:off x="4941950" y="2766625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3" name="Google Shape;31353;p31"/>
            <p:cNvSpPr/>
            <p:nvPr/>
          </p:nvSpPr>
          <p:spPr>
            <a:xfrm>
              <a:off x="4940950" y="2765600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4" name="Google Shape;31354;p31"/>
            <p:cNvSpPr/>
            <p:nvPr/>
          </p:nvSpPr>
          <p:spPr>
            <a:xfrm>
              <a:off x="4967075" y="2791725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5" name="Google Shape;31355;p31"/>
            <p:cNvSpPr/>
            <p:nvPr/>
          </p:nvSpPr>
          <p:spPr>
            <a:xfrm>
              <a:off x="4966050" y="2790725"/>
              <a:ext cx="235700" cy="235675"/>
            </a:xfrm>
            <a:custGeom>
              <a:avLst/>
              <a:gdLst/>
              <a:ahLst/>
              <a:cxnLst/>
              <a:rect l="l" t="t" r="r" b="b"/>
              <a:pathLst>
                <a:path w="9428" h="9427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7317" y="9427"/>
                    <a:pt x="9427" y="7316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6" name="Google Shape;31356;p31"/>
            <p:cNvSpPr/>
            <p:nvPr/>
          </p:nvSpPr>
          <p:spPr>
            <a:xfrm>
              <a:off x="4995900" y="2820550"/>
              <a:ext cx="176000" cy="176200"/>
            </a:xfrm>
            <a:custGeom>
              <a:avLst/>
              <a:gdLst/>
              <a:ahLst/>
              <a:cxnLst/>
              <a:rect l="l" t="t" r="r" b="b"/>
              <a:pathLst>
                <a:path w="7040" h="704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7" name="Google Shape;31357;p31"/>
            <p:cNvSpPr/>
            <p:nvPr/>
          </p:nvSpPr>
          <p:spPr>
            <a:xfrm>
              <a:off x="4994725" y="2819550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6"/>
                    <a:pt x="7046" y="3561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8" name="Google Shape;31358;p31"/>
            <p:cNvSpPr/>
            <p:nvPr/>
          </p:nvSpPr>
          <p:spPr>
            <a:xfrm>
              <a:off x="5021000" y="2845675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9" name="Google Shape;31359;p31"/>
            <p:cNvSpPr/>
            <p:nvPr/>
          </p:nvSpPr>
          <p:spPr>
            <a:xfrm>
              <a:off x="5020000" y="2844675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3965"/>
                    <a:pt x="1147" y="5118"/>
                    <a:pt x="2556" y="5118"/>
                  </a:cubicBezTo>
                  <a:cubicBezTo>
                    <a:pt x="3965" y="5118"/>
                    <a:pt x="5112" y="3965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0" name="Google Shape;31360;p31"/>
            <p:cNvSpPr/>
            <p:nvPr/>
          </p:nvSpPr>
          <p:spPr>
            <a:xfrm>
              <a:off x="5049675" y="2874500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8" y="2118"/>
                    <a:pt x="2738" y="1363"/>
                  </a:cubicBezTo>
                  <a:cubicBezTo>
                    <a:pt x="2738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1" name="Google Shape;31361;p31"/>
            <p:cNvSpPr/>
            <p:nvPr/>
          </p:nvSpPr>
          <p:spPr>
            <a:xfrm>
              <a:off x="5048650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8" y="2145"/>
                    <a:pt x="88" y="1410"/>
                  </a:cubicBezTo>
                  <a:cubicBezTo>
                    <a:pt x="88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5" y="2819"/>
                    <a:pt x="2819" y="2185"/>
                    <a:pt x="2819" y="1410"/>
                  </a:cubicBezTo>
                  <a:cubicBezTo>
                    <a:pt x="2819" y="634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2" name="Google Shape;31362;p31"/>
            <p:cNvSpPr/>
            <p:nvPr/>
          </p:nvSpPr>
          <p:spPr>
            <a:xfrm>
              <a:off x="5252800" y="2739650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10378"/>
                    <a:pt x="2994" y="13371"/>
                    <a:pt x="6683" y="13371"/>
                  </a:cubicBezTo>
                  <a:cubicBezTo>
                    <a:pt x="8314" y="13371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3" name="Google Shape;31363;p31"/>
            <p:cNvSpPr/>
            <p:nvPr/>
          </p:nvSpPr>
          <p:spPr>
            <a:xfrm>
              <a:off x="5251775" y="27386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1"/>
                  </a:moveTo>
                  <a:cubicBezTo>
                    <a:pt x="3015" y="1"/>
                    <a:pt x="1" y="3015"/>
                    <a:pt x="1" y="6730"/>
                  </a:cubicBezTo>
                  <a:cubicBezTo>
                    <a:pt x="1" y="10439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9"/>
                  </a:cubicBezTo>
                  <a:lnTo>
                    <a:pt x="11012" y="11801"/>
                  </a:lnTo>
                  <a:cubicBezTo>
                    <a:pt x="9852" y="12779"/>
                    <a:pt x="8362" y="13372"/>
                    <a:pt x="6724" y="13372"/>
                  </a:cubicBezTo>
                  <a:cubicBezTo>
                    <a:pt x="3062" y="13372"/>
                    <a:pt x="82" y="10392"/>
                    <a:pt x="82" y="6730"/>
                  </a:cubicBezTo>
                  <a:cubicBezTo>
                    <a:pt x="82" y="3062"/>
                    <a:pt x="3062" y="82"/>
                    <a:pt x="6724" y="82"/>
                  </a:cubicBezTo>
                  <a:cubicBezTo>
                    <a:pt x="8362" y="82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4" name="Google Shape;31364;p31"/>
            <p:cNvSpPr/>
            <p:nvPr/>
          </p:nvSpPr>
          <p:spPr>
            <a:xfrm>
              <a:off x="5276225" y="2766625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6"/>
                    <a:pt x="10034" y="9319"/>
                  </a:cubicBezTo>
                  <a:lnTo>
                    <a:pt x="10034" y="2036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5" name="Google Shape;31365;p31"/>
            <p:cNvSpPr/>
            <p:nvPr/>
          </p:nvSpPr>
          <p:spPr>
            <a:xfrm>
              <a:off x="5275050" y="2765600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6" name="Google Shape;31366;p31"/>
            <p:cNvSpPr/>
            <p:nvPr/>
          </p:nvSpPr>
          <p:spPr>
            <a:xfrm>
              <a:off x="5301350" y="2791725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06"/>
                    <a:pt x="9029" y="6359"/>
                  </a:cubicBezTo>
                  <a:lnTo>
                    <a:pt x="9029" y="2988"/>
                  </a:lnTo>
                  <a:cubicBezTo>
                    <a:pt x="8355" y="1241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7" name="Google Shape;31367;p31"/>
            <p:cNvSpPr/>
            <p:nvPr/>
          </p:nvSpPr>
          <p:spPr>
            <a:xfrm>
              <a:off x="5300325" y="2790725"/>
              <a:ext cx="226775" cy="235675"/>
            </a:xfrm>
            <a:custGeom>
              <a:avLst/>
              <a:gdLst/>
              <a:ahLst/>
              <a:cxnLst/>
              <a:rect l="l" t="t" r="r" b="b"/>
              <a:pathLst>
                <a:path w="9071" h="9427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7316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78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8" name="Google Shape;31368;p31"/>
            <p:cNvSpPr/>
            <p:nvPr/>
          </p:nvSpPr>
          <p:spPr>
            <a:xfrm>
              <a:off x="5330000" y="2820550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9" name="Google Shape;31369;p31"/>
            <p:cNvSpPr/>
            <p:nvPr/>
          </p:nvSpPr>
          <p:spPr>
            <a:xfrm>
              <a:off x="5329000" y="28195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0" name="Google Shape;31370;p31"/>
            <p:cNvSpPr/>
            <p:nvPr/>
          </p:nvSpPr>
          <p:spPr>
            <a:xfrm>
              <a:off x="5355300" y="2845675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1" name="Google Shape;31371;p31"/>
            <p:cNvSpPr/>
            <p:nvPr/>
          </p:nvSpPr>
          <p:spPr>
            <a:xfrm>
              <a:off x="5354100" y="2844675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4"/>
                    <a:pt x="3925" y="5030"/>
                    <a:pt x="2563" y="5030"/>
                  </a:cubicBezTo>
                  <a:cubicBezTo>
                    <a:pt x="1201" y="5030"/>
                    <a:pt x="88" y="3924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65"/>
                    <a:pt x="1154" y="5118"/>
                    <a:pt x="2563" y="5118"/>
                  </a:cubicBezTo>
                  <a:cubicBezTo>
                    <a:pt x="3972" y="5118"/>
                    <a:pt x="5119" y="3965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2" name="Google Shape;31372;p31"/>
            <p:cNvSpPr/>
            <p:nvPr/>
          </p:nvSpPr>
          <p:spPr>
            <a:xfrm>
              <a:off x="5383950" y="28745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7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07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3" name="Google Shape;31373;p31"/>
            <p:cNvSpPr/>
            <p:nvPr/>
          </p:nvSpPr>
          <p:spPr>
            <a:xfrm>
              <a:off x="5382925" y="287332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410" y="88"/>
                  </a:moveTo>
                  <a:cubicBezTo>
                    <a:pt x="2138" y="88"/>
                    <a:pt x="2732" y="681"/>
                    <a:pt x="2732" y="1410"/>
                  </a:cubicBezTo>
                  <a:cubicBezTo>
                    <a:pt x="2732" y="2145"/>
                    <a:pt x="2138" y="2738"/>
                    <a:pt x="1410" y="2738"/>
                  </a:cubicBezTo>
                  <a:cubicBezTo>
                    <a:pt x="682" y="2738"/>
                    <a:pt x="89" y="2145"/>
                    <a:pt x="89" y="1410"/>
                  </a:cubicBezTo>
                  <a:cubicBezTo>
                    <a:pt x="89" y="681"/>
                    <a:pt x="682" y="88"/>
                    <a:pt x="1410" y="88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34"/>
                    <a:pt x="1" y="1410"/>
                  </a:cubicBezTo>
                  <a:cubicBezTo>
                    <a:pt x="1" y="2185"/>
                    <a:pt x="635" y="2819"/>
                    <a:pt x="1410" y="2819"/>
                  </a:cubicBezTo>
                  <a:cubicBezTo>
                    <a:pt x="2186" y="2819"/>
                    <a:pt x="2819" y="2185"/>
                    <a:pt x="2819" y="1410"/>
                  </a:cubicBezTo>
                  <a:cubicBezTo>
                    <a:pt x="2819" y="634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4" name="Google Shape;31374;p31"/>
            <p:cNvSpPr/>
            <p:nvPr/>
          </p:nvSpPr>
          <p:spPr>
            <a:xfrm>
              <a:off x="3450750" y="2837750"/>
              <a:ext cx="296375" cy="334300"/>
            </a:xfrm>
            <a:custGeom>
              <a:avLst/>
              <a:gdLst/>
              <a:ahLst/>
              <a:cxnLst/>
              <a:rect l="l" t="t" r="r" b="b"/>
              <a:pathLst>
                <a:path w="11855" h="13372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4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5" name="Google Shape;31375;p31"/>
            <p:cNvSpPr/>
            <p:nvPr/>
          </p:nvSpPr>
          <p:spPr>
            <a:xfrm>
              <a:off x="3450750" y="2836750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1"/>
                    <a:pt x="5173" y="13371"/>
                  </a:cubicBezTo>
                  <a:cubicBezTo>
                    <a:pt x="3082" y="13371"/>
                    <a:pt x="1221" y="12400"/>
                    <a:pt x="1" y="10897"/>
                  </a:cubicBezTo>
                  <a:lnTo>
                    <a:pt x="1" y="11031"/>
                  </a:lnTo>
                  <a:cubicBezTo>
                    <a:pt x="1235" y="12508"/>
                    <a:pt x="3096" y="13452"/>
                    <a:pt x="5173" y="13452"/>
                  </a:cubicBezTo>
                  <a:cubicBezTo>
                    <a:pt x="8881" y="13452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6" name="Google Shape;31376;p31"/>
            <p:cNvSpPr/>
            <p:nvPr/>
          </p:nvSpPr>
          <p:spPr>
            <a:xfrm>
              <a:off x="3450750" y="2864725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931" y="10068"/>
                    <a:pt x="2860" y="11362"/>
                    <a:pt x="5099" y="11362"/>
                  </a:cubicBezTo>
                  <a:cubicBezTo>
                    <a:pt x="8234" y="11362"/>
                    <a:pt x="10776" y="8820"/>
                    <a:pt x="10776" y="5678"/>
                  </a:cubicBezTo>
                  <a:cubicBezTo>
                    <a:pt x="10776" y="2543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7" name="Google Shape;31377;p31"/>
            <p:cNvSpPr/>
            <p:nvPr/>
          </p:nvSpPr>
          <p:spPr>
            <a:xfrm>
              <a:off x="3450750" y="2863700"/>
              <a:ext cx="270600" cy="286100"/>
            </a:xfrm>
            <a:custGeom>
              <a:avLst/>
              <a:gdLst/>
              <a:ahLst/>
              <a:cxnLst/>
              <a:rect l="l" t="t" r="r" b="b"/>
              <a:pathLst>
                <a:path w="10824" h="11444" extrusionOk="0">
                  <a:moveTo>
                    <a:pt x="5099" y="1"/>
                  </a:moveTo>
                  <a:cubicBezTo>
                    <a:pt x="2880" y="1"/>
                    <a:pt x="952" y="1275"/>
                    <a:pt x="1" y="3130"/>
                  </a:cubicBezTo>
                  <a:lnTo>
                    <a:pt x="1" y="3318"/>
                  </a:lnTo>
                  <a:cubicBezTo>
                    <a:pt x="904" y="1410"/>
                    <a:pt x="2853" y="82"/>
                    <a:pt x="5099" y="82"/>
                  </a:cubicBezTo>
                  <a:cubicBezTo>
                    <a:pt x="8207" y="82"/>
                    <a:pt x="10736" y="2610"/>
                    <a:pt x="10736" y="5719"/>
                  </a:cubicBezTo>
                  <a:cubicBezTo>
                    <a:pt x="10736" y="8827"/>
                    <a:pt x="8207" y="11356"/>
                    <a:pt x="5099" y="11356"/>
                  </a:cubicBezTo>
                  <a:cubicBezTo>
                    <a:pt x="2853" y="11356"/>
                    <a:pt x="904" y="10034"/>
                    <a:pt x="1" y="8126"/>
                  </a:cubicBezTo>
                  <a:lnTo>
                    <a:pt x="1" y="8315"/>
                  </a:lnTo>
                  <a:cubicBezTo>
                    <a:pt x="952" y="10169"/>
                    <a:pt x="2880" y="11444"/>
                    <a:pt x="5099" y="11444"/>
                  </a:cubicBezTo>
                  <a:cubicBezTo>
                    <a:pt x="8254" y="11444"/>
                    <a:pt x="10823" y="8875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8" name="Google Shape;31378;p31"/>
            <p:cNvSpPr/>
            <p:nvPr/>
          </p:nvSpPr>
          <p:spPr>
            <a:xfrm>
              <a:off x="3461375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9" name="Google Shape;31379;p31"/>
            <p:cNvSpPr/>
            <p:nvPr/>
          </p:nvSpPr>
          <p:spPr>
            <a:xfrm>
              <a:off x="3460375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0" name="Google Shape;31380;p31"/>
            <p:cNvSpPr/>
            <p:nvPr/>
          </p:nvSpPr>
          <p:spPr>
            <a:xfrm>
              <a:off x="3490200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0" y="5469"/>
                    <a:pt x="7040" y="3520"/>
                  </a:cubicBezTo>
                  <a:cubicBezTo>
                    <a:pt x="7040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1" name="Google Shape;31381;p31"/>
            <p:cNvSpPr/>
            <p:nvPr/>
          </p:nvSpPr>
          <p:spPr>
            <a:xfrm>
              <a:off x="3489025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53" y="7047"/>
                    <a:pt x="88" y="5483"/>
                    <a:pt x="88" y="3561"/>
                  </a:cubicBezTo>
                  <a:cubicBezTo>
                    <a:pt x="88" y="1646"/>
                    <a:pt x="1653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605" y="1"/>
                    <a:pt x="1" y="1599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9"/>
                    <a:pt x="5536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2" name="Google Shape;31382;p31"/>
            <p:cNvSpPr/>
            <p:nvPr/>
          </p:nvSpPr>
          <p:spPr>
            <a:xfrm>
              <a:off x="351532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3" name="Google Shape;31383;p31"/>
            <p:cNvSpPr/>
            <p:nvPr/>
          </p:nvSpPr>
          <p:spPr>
            <a:xfrm>
              <a:off x="3514300" y="2942775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4" name="Google Shape;31384;p31"/>
            <p:cNvSpPr/>
            <p:nvPr/>
          </p:nvSpPr>
          <p:spPr>
            <a:xfrm>
              <a:off x="35441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5" name="Google Shape;31385;p31"/>
            <p:cNvSpPr/>
            <p:nvPr/>
          </p:nvSpPr>
          <p:spPr>
            <a:xfrm>
              <a:off x="3542975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6" name="Google Shape;31386;p31"/>
            <p:cNvSpPr/>
            <p:nvPr/>
          </p:nvSpPr>
          <p:spPr>
            <a:xfrm>
              <a:off x="3747100" y="2837750"/>
              <a:ext cx="334325" cy="334300"/>
            </a:xfrm>
            <a:custGeom>
              <a:avLst/>
              <a:gdLst/>
              <a:ahLst/>
              <a:cxnLst/>
              <a:rect l="l" t="t" r="r" b="b"/>
              <a:pathLst>
                <a:path w="13373" h="13372" extrusionOk="0">
                  <a:moveTo>
                    <a:pt x="6690" y="1"/>
                  </a:moveTo>
                  <a:cubicBezTo>
                    <a:pt x="2995" y="1"/>
                    <a:pt x="1" y="2994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7" name="Google Shape;31387;p31"/>
            <p:cNvSpPr/>
            <p:nvPr/>
          </p:nvSpPr>
          <p:spPr>
            <a:xfrm>
              <a:off x="374610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2" y="13371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2"/>
                    <a:pt x="6730" y="13452"/>
                  </a:cubicBezTo>
                  <a:cubicBezTo>
                    <a:pt x="10438" y="13452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8" name="Google Shape;31388;p31"/>
            <p:cNvSpPr/>
            <p:nvPr/>
          </p:nvSpPr>
          <p:spPr>
            <a:xfrm>
              <a:off x="3770550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9" name="Google Shape;31389;p31"/>
            <p:cNvSpPr/>
            <p:nvPr/>
          </p:nvSpPr>
          <p:spPr>
            <a:xfrm>
              <a:off x="3769525" y="2863700"/>
              <a:ext cx="285925" cy="286100"/>
            </a:xfrm>
            <a:custGeom>
              <a:avLst/>
              <a:gdLst/>
              <a:ahLst/>
              <a:cxnLst/>
              <a:rect l="l" t="t" r="r" b="b"/>
              <a:pathLst>
                <a:path w="11437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37" y="8875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0" name="Google Shape;31390;p31"/>
            <p:cNvSpPr/>
            <p:nvPr/>
          </p:nvSpPr>
          <p:spPr>
            <a:xfrm>
              <a:off x="379565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1" y="0"/>
                    <a:pt x="1" y="2097"/>
                    <a:pt x="1" y="4673"/>
                  </a:cubicBezTo>
                  <a:cubicBezTo>
                    <a:pt x="1" y="7255"/>
                    <a:pt x="2091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1" name="Google Shape;31391;p31"/>
            <p:cNvSpPr/>
            <p:nvPr/>
          </p:nvSpPr>
          <p:spPr>
            <a:xfrm>
              <a:off x="379465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0" y="2118"/>
                    <a:pt x="0" y="4714"/>
                  </a:cubicBezTo>
                  <a:cubicBezTo>
                    <a:pt x="0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2" name="Google Shape;31392;p31"/>
            <p:cNvSpPr/>
            <p:nvPr/>
          </p:nvSpPr>
          <p:spPr>
            <a:xfrm>
              <a:off x="3824475" y="2918675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0"/>
                  </a:moveTo>
                  <a:cubicBezTo>
                    <a:pt x="1572" y="0"/>
                    <a:pt x="1" y="1578"/>
                    <a:pt x="1" y="3520"/>
                  </a:cubicBezTo>
                  <a:cubicBezTo>
                    <a:pt x="1" y="5469"/>
                    <a:pt x="1572" y="7046"/>
                    <a:pt x="3521" y="7046"/>
                  </a:cubicBezTo>
                  <a:cubicBezTo>
                    <a:pt x="5463" y="7046"/>
                    <a:pt x="7040" y="5469"/>
                    <a:pt x="7040" y="3520"/>
                  </a:cubicBezTo>
                  <a:cubicBezTo>
                    <a:pt x="7040" y="1578"/>
                    <a:pt x="5463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3" name="Google Shape;31393;p31"/>
            <p:cNvSpPr/>
            <p:nvPr/>
          </p:nvSpPr>
          <p:spPr>
            <a:xfrm>
              <a:off x="3823300" y="29176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2"/>
                  </a:moveTo>
                  <a:cubicBezTo>
                    <a:pt x="5489" y="82"/>
                    <a:pt x="7047" y="1646"/>
                    <a:pt x="7047" y="3561"/>
                  </a:cubicBezTo>
                  <a:cubicBezTo>
                    <a:pt x="7047" y="5483"/>
                    <a:pt x="5489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4" name="Google Shape;31394;p31"/>
            <p:cNvSpPr/>
            <p:nvPr/>
          </p:nvSpPr>
          <p:spPr>
            <a:xfrm>
              <a:off x="384960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5" name="Google Shape;31395;p31"/>
            <p:cNvSpPr/>
            <p:nvPr/>
          </p:nvSpPr>
          <p:spPr>
            <a:xfrm>
              <a:off x="3848600" y="294277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6" name="Google Shape;31396;p31"/>
            <p:cNvSpPr/>
            <p:nvPr/>
          </p:nvSpPr>
          <p:spPr>
            <a:xfrm>
              <a:off x="387825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2"/>
                    <a:pt x="1370" y="2732"/>
                  </a:cubicBezTo>
                  <a:cubicBezTo>
                    <a:pt x="2125" y="2732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7" name="Google Shape;31397;p31"/>
            <p:cNvSpPr/>
            <p:nvPr/>
          </p:nvSpPr>
          <p:spPr>
            <a:xfrm>
              <a:off x="3877250" y="297160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8" name="Google Shape;31398;p31"/>
            <p:cNvSpPr/>
            <p:nvPr/>
          </p:nvSpPr>
          <p:spPr>
            <a:xfrm>
              <a:off x="408140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9" name="Google Shape;31399;p31"/>
            <p:cNvSpPr/>
            <p:nvPr/>
          </p:nvSpPr>
          <p:spPr>
            <a:xfrm>
              <a:off x="4080375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0" name="Google Shape;31400;p31"/>
            <p:cNvSpPr/>
            <p:nvPr/>
          </p:nvSpPr>
          <p:spPr>
            <a:xfrm>
              <a:off x="4104825" y="286472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20"/>
                    <a:pt x="2542" y="11362"/>
                    <a:pt x="5678" y="11362"/>
                  </a:cubicBezTo>
                  <a:cubicBezTo>
                    <a:pt x="8813" y="11362"/>
                    <a:pt x="11355" y="8820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1" name="Google Shape;31401;p31"/>
            <p:cNvSpPr/>
            <p:nvPr/>
          </p:nvSpPr>
          <p:spPr>
            <a:xfrm>
              <a:off x="4103650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80" y="11444"/>
                    <a:pt x="11443" y="8875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2" name="Google Shape;31402;p31"/>
            <p:cNvSpPr/>
            <p:nvPr/>
          </p:nvSpPr>
          <p:spPr>
            <a:xfrm>
              <a:off x="4129950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3" name="Google Shape;31403;p31"/>
            <p:cNvSpPr/>
            <p:nvPr/>
          </p:nvSpPr>
          <p:spPr>
            <a:xfrm>
              <a:off x="4128925" y="28888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5"/>
                    <a:pt x="9339" y="4714"/>
                  </a:cubicBezTo>
                  <a:cubicBezTo>
                    <a:pt x="9339" y="7270"/>
                    <a:pt x="7263" y="9346"/>
                    <a:pt x="4714" y="9346"/>
                  </a:cubicBezTo>
                  <a:cubicBezTo>
                    <a:pt x="2158" y="9346"/>
                    <a:pt x="81" y="727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34"/>
                    <a:pt x="4714" y="9434"/>
                  </a:cubicBezTo>
                  <a:cubicBezTo>
                    <a:pt x="7310" y="9434"/>
                    <a:pt x="9427" y="7317"/>
                    <a:pt x="9427" y="4714"/>
                  </a:cubicBezTo>
                  <a:cubicBezTo>
                    <a:pt x="9427" y="2118"/>
                    <a:pt x="7310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4" name="Google Shape;31404;p31"/>
            <p:cNvSpPr/>
            <p:nvPr/>
          </p:nvSpPr>
          <p:spPr>
            <a:xfrm>
              <a:off x="415860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5" name="Google Shape;31405;p31"/>
            <p:cNvSpPr/>
            <p:nvPr/>
          </p:nvSpPr>
          <p:spPr>
            <a:xfrm>
              <a:off x="4157575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8" y="5483"/>
                    <a:pt x="88" y="3561"/>
                  </a:cubicBezTo>
                  <a:cubicBezTo>
                    <a:pt x="88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6" name="Google Shape;31406;p31"/>
            <p:cNvSpPr/>
            <p:nvPr/>
          </p:nvSpPr>
          <p:spPr>
            <a:xfrm>
              <a:off x="4183875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7" name="Google Shape;31407;p31"/>
            <p:cNvSpPr/>
            <p:nvPr/>
          </p:nvSpPr>
          <p:spPr>
            <a:xfrm>
              <a:off x="418270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8" name="Google Shape;31408;p31"/>
            <p:cNvSpPr/>
            <p:nvPr/>
          </p:nvSpPr>
          <p:spPr>
            <a:xfrm>
              <a:off x="4212550" y="29726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9" name="Google Shape;31409;p31"/>
            <p:cNvSpPr/>
            <p:nvPr/>
          </p:nvSpPr>
          <p:spPr>
            <a:xfrm>
              <a:off x="4211525" y="297160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0" name="Google Shape;31410;p31"/>
            <p:cNvSpPr/>
            <p:nvPr/>
          </p:nvSpPr>
          <p:spPr>
            <a:xfrm>
              <a:off x="4415675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2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1" name="Google Shape;31411;p31"/>
            <p:cNvSpPr/>
            <p:nvPr/>
          </p:nvSpPr>
          <p:spPr>
            <a:xfrm>
              <a:off x="4414650" y="283675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1"/>
                    <a:pt x="6723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3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2" name="Google Shape;31412;p31"/>
            <p:cNvSpPr/>
            <p:nvPr/>
          </p:nvSpPr>
          <p:spPr>
            <a:xfrm>
              <a:off x="4438925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0"/>
                  </a:moveTo>
                  <a:cubicBezTo>
                    <a:pt x="2550" y="0"/>
                    <a:pt x="1" y="2543"/>
                    <a:pt x="1" y="5678"/>
                  </a:cubicBezTo>
                  <a:cubicBezTo>
                    <a:pt x="1" y="8820"/>
                    <a:pt x="2550" y="11362"/>
                    <a:pt x="5685" y="11362"/>
                  </a:cubicBezTo>
                  <a:cubicBezTo>
                    <a:pt x="8820" y="11362"/>
                    <a:pt x="11362" y="8820"/>
                    <a:pt x="11362" y="5678"/>
                  </a:cubicBezTo>
                  <a:cubicBezTo>
                    <a:pt x="11362" y="2543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3" name="Google Shape;31413;p31"/>
            <p:cNvSpPr/>
            <p:nvPr/>
          </p:nvSpPr>
          <p:spPr>
            <a:xfrm>
              <a:off x="4437925" y="2863700"/>
              <a:ext cx="286075" cy="286100"/>
            </a:xfrm>
            <a:custGeom>
              <a:avLst/>
              <a:gdLst/>
              <a:ahLst/>
              <a:cxnLst/>
              <a:rect l="l" t="t" r="r" b="b"/>
              <a:pathLst>
                <a:path w="11443" h="11444" extrusionOk="0">
                  <a:moveTo>
                    <a:pt x="5725" y="82"/>
                  </a:moveTo>
                  <a:cubicBezTo>
                    <a:pt x="8833" y="82"/>
                    <a:pt x="11362" y="2610"/>
                    <a:pt x="11362" y="5719"/>
                  </a:cubicBezTo>
                  <a:cubicBezTo>
                    <a:pt x="11362" y="8827"/>
                    <a:pt x="8833" y="11356"/>
                    <a:pt x="5725" y="11356"/>
                  </a:cubicBezTo>
                  <a:cubicBezTo>
                    <a:pt x="2616" y="11356"/>
                    <a:pt x="88" y="8827"/>
                    <a:pt x="88" y="5719"/>
                  </a:cubicBezTo>
                  <a:cubicBezTo>
                    <a:pt x="88" y="2610"/>
                    <a:pt x="2616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4" name="Google Shape;31414;p31"/>
            <p:cNvSpPr/>
            <p:nvPr/>
          </p:nvSpPr>
          <p:spPr>
            <a:xfrm>
              <a:off x="4464225" y="2889850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5" name="Google Shape;31415;p31"/>
            <p:cNvSpPr/>
            <p:nvPr/>
          </p:nvSpPr>
          <p:spPr>
            <a:xfrm>
              <a:off x="4463025" y="28888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5"/>
                    <a:pt x="9347" y="4714"/>
                  </a:cubicBezTo>
                  <a:cubicBezTo>
                    <a:pt x="9347" y="7270"/>
                    <a:pt x="7270" y="9346"/>
                    <a:pt x="4721" y="9346"/>
                  </a:cubicBezTo>
                  <a:cubicBezTo>
                    <a:pt x="2165" y="9346"/>
                    <a:pt x="89" y="727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lose/>
                  <a:moveTo>
                    <a:pt x="4721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34"/>
                    <a:pt x="4721" y="9434"/>
                  </a:cubicBezTo>
                  <a:cubicBezTo>
                    <a:pt x="7317" y="9434"/>
                    <a:pt x="9434" y="7317"/>
                    <a:pt x="9434" y="4714"/>
                  </a:cubicBezTo>
                  <a:cubicBezTo>
                    <a:pt x="9434" y="2118"/>
                    <a:pt x="7317" y="1"/>
                    <a:pt x="472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6" name="Google Shape;31416;p31"/>
            <p:cNvSpPr/>
            <p:nvPr/>
          </p:nvSpPr>
          <p:spPr>
            <a:xfrm>
              <a:off x="4492875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7" name="Google Shape;31417;p31"/>
            <p:cNvSpPr/>
            <p:nvPr/>
          </p:nvSpPr>
          <p:spPr>
            <a:xfrm>
              <a:off x="4491850" y="29176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2"/>
                  </a:moveTo>
                  <a:cubicBezTo>
                    <a:pt x="5483" y="82"/>
                    <a:pt x="7047" y="1646"/>
                    <a:pt x="7047" y="3561"/>
                  </a:cubicBezTo>
                  <a:cubicBezTo>
                    <a:pt x="7047" y="5483"/>
                    <a:pt x="5483" y="7047"/>
                    <a:pt x="3568" y="7047"/>
                  </a:cubicBezTo>
                  <a:cubicBezTo>
                    <a:pt x="1646" y="7047"/>
                    <a:pt x="89" y="5483"/>
                    <a:pt x="89" y="3561"/>
                  </a:cubicBezTo>
                  <a:cubicBezTo>
                    <a:pt x="89" y="1646"/>
                    <a:pt x="1646" y="82"/>
                    <a:pt x="3568" y="82"/>
                  </a:cubicBezTo>
                  <a:close/>
                  <a:moveTo>
                    <a:pt x="3568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8" name="Google Shape;31418;p31"/>
            <p:cNvSpPr/>
            <p:nvPr/>
          </p:nvSpPr>
          <p:spPr>
            <a:xfrm>
              <a:off x="4518150" y="2943775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9" name="Google Shape;31419;p31"/>
            <p:cNvSpPr/>
            <p:nvPr/>
          </p:nvSpPr>
          <p:spPr>
            <a:xfrm>
              <a:off x="451697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0" name="Google Shape;31420;p31"/>
            <p:cNvSpPr/>
            <p:nvPr/>
          </p:nvSpPr>
          <p:spPr>
            <a:xfrm>
              <a:off x="454682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7" y="2732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1" name="Google Shape;31421;p31"/>
            <p:cNvSpPr/>
            <p:nvPr/>
          </p:nvSpPr>
          <p:spPr>
            <a:xfrm>
              <a:off x="454580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2" name="Google Shape;31422;p31"/>
            <p:cNvSpPr/>
            <p:nvPr/>
          </p:nvSpPr>
          <p:spPr>
            <a:xfrm>
              <a:off x="4749950" y="2837750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3" name="Google Shape;31423;p31"/>
            <p:cNvSpPr/>
            <p:nvPr/>
          </p:nvSpPr>
          <p:spPr>
            <a:xfrm>
              <a:off x="4748775" y="2836750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4" name="Google Shape;31424;p31"/>
            <p:cNvSpPr/>
            <p:nvPr/>
          </p:nvSpPr>
          <p:spPr>
            <a:xfrm>
              <a:off x="4773200" y="286472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8" y="11362"/>
                  </a:cubicBezTo>
                  <a:cubicBezTo>
                    <a:pt x="8821" y="11362"/>
                    <a:pt x="11363" y="8820"/>
                    <a:pt x="11363" y="5678"/>
                  </a:cubicBezTo>
                  <a:cubicBezTo>
                    <a:pt x="11363" y="2543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5" name="Google Shape;31425;p31"/>
            <p:cNvSpPr/>
            <p:nvPr/>
          </p:nvSpPr>
          <p:spPr>
            <a:xfrm>
              <a:off x="4772200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8" y="82"/>
                  </a:moveTo>
                  <a:cubicBezTo>
                    <a:pt x="8827" y="82"/>
                    <a:pt x="11355" y="2610"/>
                    <a:pt x="11355" y="5719"/>
                  </a:cubicBezTo>
                  <a:cubicBezTo>
                    <a:pt x="11355" y="8827"/>
                    <a:pt x="8827" y="11356"/>
                    <a:pt x="5718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8875"/>
                    <a:pt x="2569" y="11444"/>
                    <a:pt x="5718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6" name="Google Shape;31426;p31"/>
            <p:cNvSpPr/>
            <p:nvPr/>
          </p:nvSpPr>
          <p:spPr>
            <a:xfrm>
              <a:off x="4798500" y="2889850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6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6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7" name="Google Shape;31427;p31"/>
            <p:cNvSpPr/>
            <p:nvPr/>
          </p:nvSpPr>
          <p:spPr>
            <a:xfrm>
              <a:off x="4797325" y="28888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3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lose/>
                  <a:moveTo>
                    <a:pt x="4713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3" y="9434"/>
                  </a:cubicBezTo>
                  <a:cubicBezTo>
                    <a:pt x="7316" y="9434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1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8" name="Google Shape;31428;p31"/>
            <p:cNvSpPr/>
            <p:nvPr/>
          </p:nvSpPr>
          <p:spPr>
            <a:xfrm>
              <a:off x="4827150" y="291867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0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9" name="Google Shape;31429;p31"/>
            <p:cNvSpPr/>
            <p:nvPr/>
          </p:nvSpPr>
          <p:spPr>
            <a:xfrm>
              <a:off x="4826150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7"/>
                    <a:pt x="3560" y="7047"/>
                  </a:cubicBezTo>
                  <a:cubicBezTo>
                    <a:pt x="1645" y="7047"/>
                    <a:pt x="81" y="5483"/>
                    <a:pt x="81" y="3561"/>
                  </a:cubicBezTo>
                  <a:cubicBezTo>
                    <a:pt x="81" y="1646"/>
                    <a:pt x="1645" y="82"/>
                    <a:pt x="3560" y="82"/>
                  </a:cubicBezTo>
                  <a:close/>
                  <a:moveTo>
                    <a:pt x="3560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0" name="Google Shape;31430;p31"/>
            <p:cNvSpPr/>
            <p:nvPr/>
          </p:nvSpPr>
          <p:spPr>
            <a:xfrm>
              <a:off x="4852275" y="2943775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1" name="Google Shape;31431;p31"/>
            <p:cNvSpPr/>
            <p:nvPr/>
          </p:nvSpPr>
          <p:spPr>
            <a:xfrm>
              <a:off x="4851250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2" name="Google Shape;31432;p31"/>
            <p:cNvSpPr/>
            <p:nvPr/>
          </p:nvSpPr>
          <p:spPr>
            <a:xfrm>
              <a:off x="4881100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2"/>
                    <a:pt x="1362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3" name="Google Shape;31433;p31"/>
            <p:cNvSpPr/>
            <p:nvPr/>
          </p:nvSpPr>
          <p:spPr>
            <a:xfrm>
              <a:off x="4880075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4" name="Google Shape;31434;p31"/>
            <p:cNvSpPr/>
            <p:nvPr/>
          </p:nvSpPr>
          <p:spPr>
            <a:xfrm>
              <a:off x="5084225" y="2837750"/>
              <a:ext cx="334125" cy="334300"/>
            </a:xfrm>
            <a:custGeom>
              <a:avLst/>
              <a:gdLst/>
              <a:ahLst/>
              <a:cxnLst/>
              <a:rect l="l" t="t" r="r" b="b"/>
              <a:pathLst>
                <a:path w="13365" h="13372" extrusionOk="0">
                  <a:moveTo>
                    <a:pt x="6683" y="1"/>
                  </a:moveTo>
                  <a:cubicBezTo>
                    <a:pt x="2988" y="1"/>
                    <a:pt x="0" y="2994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5" name="Google Shape;31435;p31"/>
            <p:cNvSpPr/>
            <p:nvPr/>
          </p:nvSpPr>
          <p:spPr>
            <a:xfrm>
              <a:off x="5083050" y="283675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6" name="Google Shape;31436;p31"/>
            <p:cNvSpPr/>
            <p:nvPr/>
          </p:nvSpPr>
          <p:spPr>
            <a:xfrm>
              <a:off x="5107475" y="2864725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20"/>
                    <a:pt x="2543" y="11362"/>
                    <a:pt x="5679" y="11362"/>
                  </a:cubicBezTo>
                  <a:cubicBezTo>
                    <a:pt x="8814" y="11362"/>
                    <a:pt x="11356" y="8820"/>
                    <a:pt x="11356" y="5678"/>
                  </a:cubicBezTo>
                  <a:cubicBezTo>
                    <a:pt x="11356" y="2543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7" name="Google Shape;31437;p31"/>
            <p:cNvSpPr/>
            <p:nvPr/>
          </p:nvSpPr>
          <p:spPr>
            <a:xfrm>
              <a:off x="5106475" y="2863700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8" name="Google Shape;31438;p31"/>
            <p:cNvSpPr/>
            <p:nvPr/>
          </p:nvSpPr>
          <p:spPr>
            <a:xfrm>
              <a:off x="5132600" y="2889850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9" name="Google Shape;31439;p31"/>
            <p:cNvSpPr/>
            <p:nvPr/>
          </p:nvSpPr>
          <p:spPr>
            <a:xfrm>
              <a:off x="5131600" y="28888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70"/>
                    <a:pt x="7269" y="9346"/>
                    <a:pt x="4714" y="9346"/>
                  </a:cubicBezTo>
                  <a:cubicBezTo>
                    <a:pt x="2165" y="9346"/>
                    <a:pt x="88" y="727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34"/>
                    <a:pt x="4714" y="9434"/>
                  </a:cubicBezTo>
                  <a:cubicBezTo>
                    <a:pt x="7316" y="9434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0" name="Google Shape;31440;p31"/>
            <p:cNvSpPr/>
            <p:nvPr/>
          </p:nvSpPr>
          <p:spPr>
            <a:xfrm>
              <a:off x="5161425" y="291867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1" name="Google Shape;31441;p31"/>
            <p:cNvSpPr/>
            <p:nvPr/>
          </p:nvSpPr>
          <p:spPr>
            <a:xfrm>
              <a:off x="5160425" y="29176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7"/>
                    <a:pt x="3561" y="7047"/>
                  </a:cubicBezTo>
                  <a:cubicBezTo>
                    <a:pt x="1646" y="7047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2" name="Google Shape;31442;p31"/>
            <p:cNvSpPr/>
            <p:nvPr/>
          </p:nvSpPr>
          <p:spPr>
            <a:xfrm>
              <a:off x="5186550" y="2943775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3" name="Google Shape;31443;p31"/>
            <p:cNvSpPr/>
            <p:nvPr/>
          </p:nvSpPr>
          <p:spPr>
            <a:xfrm>
              <a:off x="5185525" y="294277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7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4" name="Google Shape;31444;p31"/>
            <p:cNvSpPr/>
            <p:nvPr/>
          </p:nvSpPr>
          <p:spPr>
            <a:xfrm>
              <a:off x="5215375" y="29726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5" name="Google Shape;31445;p31"/>
            <p:cNvSpPr/>
            <p:nvPr/>
          </p:nvSpPr>
          <p:spPr>
            <a:xfrm>
              <a:off x="5214350" y="297160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8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6" name="Google Shape;31446;p31"/>
            <p:cNvSpPr/>
            <p:nvPr/>
          </p:nvSpPr>
          <p:spPr>
            <a:xfrm>
              <a:off x="358157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7" name="Google Shape;31447;p31"/>
            <p:cNvSpPr/>
            <p:nvPr/>
          </p:nvSpPr>
          <p:spPr>
            <a:xfrm>
              <a:off x="358055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1"/>
                  </a:moveTo>
                  <a:cubicBezTo>
                    <a:pt x="10392" y="81"/>
                    <a:pt x="13365" y="3061"/>
                    <a:pt x="13365" y="6730"/>
                  </a:cubicBezTo>
                  <a:cubicBezTo>
                    <a:pt x="13365" y="10391"/>
                    <a:pt x="1039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10432" y="13452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8" name="Google Shape;31448;p31"/>
            <p:cNvSpPr/>
            <p:nvPr/>
          </p:nvSpPr>
          <p:spPr>
            <a:xfrm>
              <a:off x="3604825" y="2959800"/>
              <a:ext cx="284075" cy="283900"/>
            </a:xfrm>
            <a:custGeom>
              <a:avLst/>
              <a:gdLst/>
              <a:ahLst/>
              <a:cxnLst/>
              <a:rect l="l" t="t" r="r" b="b"/>
              <a:pathLst>
                <a:path w="11363" h="11356" extrusionOk="0">
                  <a:moveTo>
                    <a:pt x="5685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85" y="11355"/>
                  </a:cubicBezTo>
                  <a:cubicBezTo>
                    <a:pt x="8821" y="11355"/>
                    <a:pt x="11363" y="8813"/>
                    <a:pt x="11363" y="5678"/>
                  </a:cubicBezTo>
                  <a:cubicBezTo>
                    <a:pt x="11363" y="2543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9" name="Google Shape;31449;p31"/>
            <p:cNvSpPr/>
            <p:nvPr/>
          </p:nvSpPr>
          <p:spPr>
            <a:xfrm>
              <a:off x="360382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25" y="82"/>
                  </a:move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8827"/>
                    <a:pt x="8834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lose/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0" name="Google Shape;31450;p31"/>
            <p:cNvSpPr/>
            <p:nvPr/>
          </p:nvSpPr>
          <p:spPr>
            <a:xfrm>
              <a:off x="363012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7249" y="9346"/>
                    <a:pt x="9346" y="7255"/>
                    <a:pt x="9346" y="4673"/>
                  </a:cubicBezTo>
                  <a:cubicBezTo>
                    <a:pt x="9346" y="2097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1" name="Google Shape;31451;p31"/>
            <p:cNvSpPr/>
            <p:nvPr/>
          </p:nvSpPr>
          <p:spPr>
            <a:xfrm>
              <a:off x="3628950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20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lose/>
                  <a:moveTo>
                    <a:pt x="4720" y="1"/>
                  </a:moveTo>
                  <a:cubicBezTo>
                    <a:pt x="2117" y="1"/>
                    <a:pt x="0" y="2118"/>
                    <a:pt x="0" y="4714"/>
                  </a:cubicBezTo>
                  <a:cubicBezTo>
                    <a:pt x="0" y="7317"/>
                    <a:pt x="2117" y="9427"/>
                    <a:pt x="4720" y="9427"/>
                  </a:cubicBezTo>
                  <a:cubicBezTo>
                    <a:pt x="7316" y="9427"/>
                    <a:pt x="9433" y="7317"/>
                    <a:pt x="9433" y="4714"/>
                  </a:cubicBezTo>
                  <a:cubicBezTo>
                    <a:pt x="9433" y="2118"/>
                    <a:pt x="7316" y="1"/>
                    <a:pt x="472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2" name="Google Shape;31452;p31"/>
            <p:cNvSpPr/>
            <p:nvPr/>
          </p:nvSpPr>
          <p:spPr>
            <a:xfrm>
              <a:off x="365877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3" name="Google Shape;31453;p31"/>
            <p:cNvSpPr/>
            <p:nvPr/>
          </p:nvSpPr>
          <p:spPr>
            <a:xfrm>
              <a:off x="365777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4" name="Google Shape;31454;p31"/>
            <p:cNvSpPr/>
            <p:nvPr/>
          </p:nvSpPr>
          <p:spPr>
            <a:xfrm>
              <a:off x="3683900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3905"/>
                    <a:pt x="1133" y="5031"/>
                    <a:pt x="2522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5" name="Google Shape;31455;p31"/>
            <p:cNvSpPr/>
            <p:nvPr/>
          </p:nvSpPr>
          <p:spPr>
            <a:xfrm>
              <a:off x="368287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7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6" name="Google Shape;31456;p31"/>
            <p:cNvSpPr/>
            <p:nvPr/>
          </p:nvSpPr>
          <p:spPr>
            <a:xfrm>
              <a:off x="371272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7" name="Google Shape;31457;p31"/>
            <p:cNvSpPr/>
            <p:nvPr/>
          </p:nvSpPr>
          <p:spPr>
            <a:xfrm>
              <a:off x="3711700" y="30666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5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8"/>
                    <a:pt x="1" y="1403"/>
                  </a:cubicBezTo>
                  <a:cubicBezTo>
                    <a:pt x="1" y="2178"/>
                    <a:pt x="628" y="2812"/>
                    <a:pt x="1410" y="2812"/>
                  </a:cubicBezTo>
                  <a:cubicBezTo>
                    <a:pt x="2186" y="2812"/>
                    <a:pt x="2813" y="2178"/>
                    <a:pt x="2813" y="1403"/>
                  </a:cubicBezTo>
                  <a:cubicBezTo>
                    <a:pt x="2813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8" name="Google Shape;31458;p31"/>
            <p:cNvSpPr/>
            <p:nvPr/>
          </p:nvSpPr>
          <p:spPr>
            <a:xfrm>
              <a:off x="39158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3" y="1"/>
                  </a:moveTo>
                  <a:cubicBezTo>
                    <a:pt x="2994" y="1"/>
                    <a:pt x="1" y="2994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9" name="Google Shape;31459;p31"/>
            <p:cNvSpPr/>
            <p:nvPr/>
          </p:nvSpPr>
          <p:spPr>
            <a:xfrm>
              <a:off x="3914675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1" y="3061"/>
                    <a:pt x="13371" y="6730"/>
                  </a:cubicBezTo>
                  <a:cubicBezTo>
                    <a:pt x="13371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0" name="Google Shape;31460;p31"/>
            <p:cNvSpPr/>
            <p:nvPr/>
          </p:nvSpPr>
          <p:spPr>
            <a:xfrm>
              <a:off x="3939125" y="2959800"/>
              <a:ext cx="284050" cy="283900"/>
            </a:xfrm>
            <a:custGeom>
              <a:avLst/>
              <a:gdLst/>
              <a:ahLst/>
              <a:cxnLst/>
              <a:rect l="l" t="t" r="r" b="b"/>
              <a:pathLst>
                <a:path w="11362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20" y="11355"/>
                    <a:pt x="11362" y="8813"/>
                    <a:pt x="11362" y="5678"/>
                  </a:cubicBezTo>
                  <a:cubicBezTo>
                    <a:pt x="11362" y="2543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1" name="Google Shape;31461;p31"/>
            <p:cNvSpPr/>
            <p:nvPr/>
          </p:nvSpPr>
          <p:spPr>
            <a:xfrm>
              <a:off x="393810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70" y="1"/>
                    <a:pt x="1" y="2563"/>
                    <a:pt x="1" y="5719"/>
                  </a:cubicBezTo>
                  <a:cubicBezTo>
                    <a:pt x="1" y="8875"/>
                    <a:pt x="2570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2" name="Google Shape;31462;p31"/>
            <p:cNvSpPr/>
            <p:nvPr/>
          </p:nvSpPr>
          <p:spPr>
            <a:xfrm>
              <a:off x="3964400" y="2984925"/>
              <a:ext cx="233500" cy="233650"/>
            </a:xfrm>
            <a:custGeom>
              <a:avLst/>
              <a:gdLst/>
              <a:ahLst/>
              <a:cxnLst/>
              <a:rect l="l" t="t" r="r" b="b"/>
              <a:pathLst>
                <a:path w="9340" h="9346" extrusionOk="0">
                  <a:moveTo>
                    <a:pt x="4667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67" y="9346"/>
                  </a:cubicBezTo>
                  <a:cubicBezTo>
                    <a:pt x="7249" y="9346"/>
                    <a:pt x="9339" y="7255"/>
                    <a:pt x="9339" y="4673"/>
                  </a:cubicBezTo>
                  <a:cubicBezTo>
                    <a:pt x="9339" y="2097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3" name="Google Shape;31463;p31"/>
            <p:cNvSpPr/>
            <p:nvPr/>
          </p:nvSpPr>
          <p:spPr>
            <a:xfrm>
              <a:off x="3963225" y="2983900"/>
              <a:ext cx="235850" cy="235700"/>
            </a:xfrm>
            <a:custGeom>
              <a:avLst/>
              <a:gdLst/>
              <a:ahLst/>
              <a:cxnLst/>
              <a:rect l="l" t="t" r="r" b="b"/>
              <a:pathLst>
                <a:path w="9434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34" y="7317"/>
                    <a:pt x="9434" y="4714"/>
                  </a:cubicBezTo>
                  <a:cubicBezTo>
                    <a:pt x="9434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4" name="Google Shape;31464;p31"/>
            <p:cNvSpPr/>
            <p:nvPr/>
          </p:nvSpPr>
          <p:spPr>
            <a:xfrm>
              <a:off x="3993050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5" name="Google Shape;31465;p31"/>
            <p:cNvSpPr/>
            <p:nvPr/>
          </p:nvSpPr>
          <p:spPr>
            <a:xfrm>
              <a:off x="399205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7" y="1646"/>
                    <a:pt x="7047" y="3561"/>
                  </a:cubicBezTo>
                  <a:cubicBezTo>
                    <a:pt x="7047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8" y="5530"/>
                    <a:pt x="7128" y="3561"/>
                  </a:cubicBezTo>
                  <a:cubicBezTo>
                    <a:pt x="7128" y="1599"/>
                    <a:pt x="5529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6" name="Google Shape;31466;p31"/>
            <p:cNvSpPr/>
            <p:nvPr/>
          </p:nvSpPr>
          <p:spPr>
            <a:xfrm>
              <a:off x="4018175" y="3038850"/>
              <a:ext cx="125950" cy="125800"/>
            </a:xfrm>
            <a:custGeom>
              <a:avLst/>
              <a:gdLst/>
              <a:ahLst/>
              <a:cxnLst/>
              <a:rect l="l" t="t" r="r" b="b"/>
              <a:pathLst>
                <a:path w="5038" h="5032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05"/>
                    <a:pt x="1127" y="5031"/>
                    <a:pt x="2516" y="5031"/>
                  </a:cubicBezTo>
                  <a:cubicBezTo>
                    <a:pt x="3911" y="5031"/>
                    <a:pt x="5037" y="3905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7" name="Google Shape;31467;p31"/>
            <p:cNvSpPr/>
            <p:nvPr/>
          </p:nvSpPr>
          <p:spPr>
            <a:xfrm>
              <a:off x="4017175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4" y="81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7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8" name="Google Shape;31468;p31"/>
            <p:cNvSpPr/>
            <p:nvPr/>
          </p:nvSpPr>
          <p:spPr>
            <a:xfrm>
              <a:off x="404700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14" y="1"/>
                    <a:pt x="1" y="608"/>
                    <a:pt x="1" y="1363"/>
                  </a:cubicBezTo>
                  <a:cubicBezTo>
                    <a:pt x="1" y="2118"/>
                    <a:pt x="614" y="2732"/>
                    <a:pt x="1363" y="2732"/>
                  </a:cubicBezTo>
                  <a:cubicBezTo>
                    <a:pt x="2118" y="2732"/>
                    <a:pt x="2731" y="2118"/>
                    <a:pt x="2731" y="1363"/>
                  </a:cubicBezTo>
                  <a:cubicBezTo>
                    <a:pt x="2731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9" name="Google Shape;31469;p31"/>
            <p:cNvSpPr/>
            <p:nvPr/>
          </p:nvSpPr>
          <p:spPr>
            <a:xfrm>
              <a:off x="4046000" y="3066675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03" y="2731"/>
                  </a:cubicBezTo>
                  <a:cubicBezTo>
                    <a:pt x="674" y="2731"/>
                    <a:pt x="81" y="2138"/>
                    <a:pt x="81" y="1403"/>
                  </a:cubicBezTo>
                  <a:cubicBezTo>
                    <a:pt x="81" y="675"/>
                    <a:pt x="674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7" y="0"/>
                    <a:pt x="0" y="628"/>
                    <a:pt x="0" y="1403"/>
                  </a:cubicBezTo>
                  <a:cubicBezTo>
                    <a:pt x="0" y="2178"/>
                    <a:pt x="627" y="2812"/>
                    <a:pt x="1403" y="2812"/>
                  </a:cubicBezTo>
                  <a:cubicBezTo>
                    <a:pt x="2185" y="2812"/>
                    <a:pt x="2812" y="2178"/>
                    <a:pt x="2812" y="1403"/>
                  </a:cubicBezTo>
                  <a:cubicBezTo>
                    <a:pt x="2812" y="628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0" name="Google Shape;31470;p31"/>
            <p:cNvSpPr/>
            <p:nvPr/>
          </p:nvSpPr>
          <p:spPr>
            <a:xfrm>
              <a:off x="4250125" y="2932825"/>
              <a:ext cx="334150" cy="334300"/>
            </a:xfrm>
            <a:custGeom>
              <a:avLst/>
              <a:gdLst/>
              <a:ahLst/>
              <a:cxnLst/>
              <a:rect l="l" t="t" r="r" b="b"/>
              <a:pathLst>
                <a:path w="13366" h="13372" extrusionOk="0">
                  <a:moveTo>
                    <a:pt x="6683" y="1"/>
                  </a:moveTo>
                  <a:cubicBezTo>
                    <a:pt x="2988" y="1"/>
                    <a:pt x="1" y="2994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4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1" name="Google Shape;31471;p31"/>
            <p:cNvSpPr/>
            <p:nvPr/>
          </p:nvSpPr>
          <p:spPr>
            <a:xfrm>
              <a:off x="4248950" y="29318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8" y="13371"/>
                    <a:pt x="88" y="10391"/>
                    <a:pt x="88" y="6730"/>
                  </a:cubicBezTo>
                  <a:cubicBezTo>
                    <a:pt x="88" y="3061"/>
                    <a:pt x="3068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2"/>
                    <a:pt x="6730" y="13452"/>
                  </a:cubicBezTo>
                  <a:cubicBezTo>
                    <a:pt x="10438" y="13452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2" name="Google Shape;31472;p31"/>
            <p:cNvSpPr/>
            <p:nvPr/>
          </p:nvSpPr>
          <p:spPr>
            <a:xfrm>
              <a:off x="427340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3" name="Google Shape;31473;p31"/>
            <p:cNvSpPr/>
            <p:nvPr/>
          </p:nvSpPr>
          <p:spPr>
            <a:xfrm>
              <a:off x="4272375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4" y="11444"/>
                    <a:pt x="11443" y="8875"/>
                    <a:pt x="11443" y="5719"/>
                  </a:cubicBezTo>
                  <a:cubicBezTo>
                    <a:pt x="11443" y="2563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4" name="Google Shape;31474;p31"/>
            <p:cNvSpPr/>
            <p:nvPr/>
          </p:nvSpPr>
          <p:spPr>
            <a:xfrm>
              <a:off x="4298500" y="2984925"/>
              <a:ext cx="233675" cy="233650"/>
            </a:xfrm>
            <a:custGeom>
              <a:avLst/>
              <a:gdLst/>
              <a:ahLst/>
              <a:cxnLst/>
              <a:rect l="l" t="t" r="r" b="b"/>
              <a:pathLst>
                <a:path w="9347" h="9346" extrusionOk="0">
                  <a:moveTo>
                    <a:pt x="4674" y="0"/>
                  </a:moveTo>
                  <a:cubicBezTo>
                    <a:pt x="2098" y="0"/>
                    <a:pt x="1" y="2097"/>
                    <a:pt x="1" y="4673"/>
                  </a:cubicBezTo>
                  <a:cubicBezTo>
                    <a:pt x="1" y="7255"/>
                    <a:pt x="2098" y="9346"/>
                    <a:pt x="4674" y="9346"/>
                  </a:cubicBezTo>
                  <a:cubicBezTo>
                    <a:pt x="7256" y="9346"/>
                    <a:pt x="9347" y="7255"/>
                    <a:pt x="9347" y="4673"/>
                  </a:cubicBezTo>
                  <a:cubicBezTo>
                    <a:pt x="9347" y="2097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5" name="Google Shape;31475;p31"/>
            <p:cNvSpPr/>
            <p:nvPr/>
          </p:nvSpPr>
          <p:spPr>
            <a:xfrm>
              <a:off x="4297500" y="2983900"/>
              <a:ext cx="235675" cy="235700"/>
            </a:xfrm>
            <a:custGeom>
              <a:avLst/>
              <a:gdLst/>
              <a:ahLst/>
              <a:cxnLst/>
              <a:rect l="l" t="t" r="r" b="b"/>
              <a:pathLst>
                <a:path w="9427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0" y="2118"/>
                    <a:pt x="0" y="4714"/>
                  </a:cubicBezTo>
                  <a:cubicBezTo>
                    <a:pt x="0" y="7317"/>
                    <a:pt x="2118" y="9427"/>
                    <a:pt x="4714" y="9427"/>
                  </a:cubicBezTo>
                  <a:cubicBezTo>
                    <a:pt x="7316" y="9427"/>
                    <a:pt x="9427" y="7317"/>
                    <a:pt x="9427" y="4714"/>
                  </a:cubicBezTo>
                  <a:cubicBezTo>
                    <a:pt x="9427" y="2118"/>
                    <a:pt x="731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6" name="Google Shape;31476;p31"/>
            <p:cNvSpPr/>
            <p:nvPr/>
          </p:nvSpPr>
          <p:spPr>
            <a:xfrm>
              <a:off x="4327325" y="30137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0"/>
                  </a:moveTo>
                  <a:cubicBezTo>
                    <a:pt x="1579" y="0"/>
                    <a:pt x="1" y="1578"/>
                    <a:pt x="1" y="3520"/>
                  </a:cubicBezTo>
                  <a:cubicBezTo>
                    <a:pt x="1" y="5469"/>
                    <a:pt x="1579" y="7046"/>
                    <a:pt x="3521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1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7" name="Google Shape;31477;p31"/>
            <p:cNvSpPr/>
            <p:nvPr/>
          </p:nvSpPr>
          <p:spPr>
            <a:xfrm>
              <a:off x="4326325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2" y="82"/>
                    <a:pt x="7040" y="1646"/>
                    <a:pt x="7040" y="3561"/>
                  </a:cubicBezTo>
                  <a:cubicBezTo>
                    <a:pt x="7040" y="5483"/>
                    <a:pt x="5482" y="7040"/>
                    <a:pt x="3561" y="7040"/>
                  </a:cubicBezTo>
                  <a:cubicBezTo>
                    <a:pt x="1646" y="7040"/>
                    <a:pt x="81" y="5483"/>
                    <a:pt x="81" y="3561"/>
                  </a:cubicBezTo>
                  <a:cubicBezTo>
                    <a:pt x="81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0" y="1599"/>
                    <a:pt x="0" y="3561"/>
                  </a:cubicBezTo>
                  <a:cubicBezTo>
                    <a:pt x="0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8" name="Google Shape;31478;p31"/>
            <p:cNvSpPr/>
            <p:nvPr/>
          </p:nvSpPr>
          <p:spPr>
            <a:xfrm>
              <a:off x="435245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9" name="Google Shape;31479;p31"/>
            <p:cNvSpPr/>
            <p:nvPr/>
          </p:nvSpPr>
          <p:spPr>
            <a:xfrm>
              <a:off x="4351450" y="3037850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1"/>
                  </a:moveTo>
                  <a:cubicBezTo>
                    <a:pt x="3925" y="81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7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0" name="Google Shape;31480;p31"/>
            <p:cNvSpPr/>
            <p:nvPr/>
          </p:nvSpPr>
          <p:spPr>
            <a:xfrm>
              <a:off x="4381275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1" name="Google Shape;31481;p31"/>
            <p:cNvSpPr/>
            <p:nvPr/>
          </p:nvSpPr>
          <p:spPr>
            <a:xfrm>
              <a:off x="4380100" y="30666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1"/>
                  </a:moveTo>
                  <a:cubicBezTo>
                    <a:pt x="2145" y="81"/>
                    <a:pt x="2738" y="675"/>
                    <a:pt x="2738" y="1403"/>
                  </a:cubicBezTo>
                  <a:cubicBezTo>
                    <a:pt x="2738" y="2138"/>
                    <a:pt x="2145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5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8"/>
                    <a:pt x="0" y="1403"/>
                  </a:cubicBezTo>
                  <a:cubicBezTo>
                    <a:pt x="0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2" name="Google Shape;31482;p31"/>
            <p:cNvSpPr/>
            <p:nvPr/>
          </p:nvSpPr>
          <p:spPr>
            <a:xfrm>
              <a:off x="4584250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4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3" name="Google Shape;31483;p31"/>
            <p:cNvSpPr/>
            <p:nvPr/>
          </p:nvSpPr>
          <p:spPr>
            <a:xfrm>
              <a:off x="4583225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1" y="81"/>
                    <a:pt x="13372" y="3061"/>
                    <a:pt x="13372" y="6730"/>
                  </a:cubicBezTo>
                  <a:cubicBezTo>
                    <a:pt x="13372" y="10391"/>
                    <a:pt x="10391" y="13371"/>
                    <a:pt x="6730" y="13371"/>
                  </a:cubicBezTo>
                  <a:cubicBezTo>
                    <a:pt x="3069" y="13371"/>
                    <a:pt x="88" y="10391"/>
                    <a:pt x="88" y="6730"/>
                  </a:cubicBezTo>
                  <a:cubicBezTo>
                    <a:pt x="88" y="3061"/>
                    <a:pt x="3069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4" name="Google Shape;31484;p31"/>
            <p:cNvSpPr/>
            <p:nvPr/>
          </p:nvSpPr>
          <p:spPr>
            <a:xfrm>
              <a:off x="4607675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2" y="0"/>
                    <a:pt x="0" y="2543"/>
                    <a:pt x="0" y="5678"/>
                  </a:cubicBezTo>
                  <a:cubicBezTo>
                    <a:pt x="0" y="8813"/>
                    <a:pt x="2542" y="11355"/>
                    <a:pt x="5678" y="11355"/>
                  </a:cubicBezTo>
                  <a:cubicBezTo>
                    <a:pt x="8813" y="11355"/>
                    <a:pt x="11355" y="8813"/>
                    <a:pt x="11355" y="5678"/>
                  </a:cubicBezTo>
                  <a:cubicBezTo>
                    <a:pt x="11355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5" name="Google Shape;31485;p31"/>
            <p:cNvSpPr/>
            <p:nvPr/>
          </p:nvSpPr>
          <p:spPr>
            <a:xfrm>
              <a:off x="4606650" y="2958775"/>
              <a:ext cx="286100" cy="286100"/>
            </a:xfrm>
            <a:custGeom>
              <a:avLst/>
              <a:gdLst/>
              <a:ahLst/>
              <a:cxnLst/>
              <a:rect l="l" t="t" r="r" b="b"/>
              <a:pathLst>
                <a:path w="11444" h="11444" extrusionOk="0">
                  <a:moveTo>
                    <a:pt x="5719" y="82"/>
                  </a:move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8827"/>
                    <a:pt x="8827" y="11356"/>
                    <a:pt x="5719" y="11356"/>
                  </a:cubicBezTo>
                  <a:cubicBezTo>
                    <a:pt x="2610" y="11356"/>
                    <a:pt x="82" y="8827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lose/>
                  <a:moveTo>
                    <a:pt x="5719" y="1"/>
                  </a:moveTo>
                  <a:cubicBezTo>
                    <a:pt x="2563" y="1"/>
                    <a:pt x="1" y="2563"/>
                    <a:pt x="1" y="5719"/>
                  </a:cubicBezTo>
                  <a:cubicBezTo>
                    <a:pt x="1" y="8875"/>
                    <a:pt x="2563" y="11444"/>
                    <a:pt x="5719" y="11444"/>
                  </a:cubicBezTo>
                  <a:cubicBezTo>
                    <a:pt x="8875" y="11444"/>
                    <a:pt x="11444" y="8875"/>
                    <a:pt x="11444" y="5719"/>
                  </a:cubicBezTo>
                  <a:cubicBezTo>
                    <a:pt x="11444" y="2563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6" name="Google Shape;31486;p31"/>
            <p:cNvSpPr/>
            <p:nvPr/>
          </p:nvSpPr>
          <p:spPr>
            <a:xfrm>
              <a:off x="4632800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5" y="9346"/>
                    <a:pt x="9346" y="7255"/>
                    <a:pt x="9346" y="4673"/>
                  </a:cubicBezTo>
                  <a:cubicBezTo>
                    <a:pt x="9346" y="2097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7" name="Google Shape;31487;p31"/>
            <p:cNvSpPr/>
            <p:nvPr/>
          </p:nvSpPr>
          <p:spPr>
            <a:xfrm>
              <a:off x="4631775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69" y="88"/>
                    <a:pt x="9346" y="2165"/>
                    <a:pt x="9346" y="4714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8" y="1"/>
                    <a:pt x="1" y="2118"/>
                    <a:pt x="1" y="4714"/>
                  </a:cubicBezTo>
                  <a:cubicBezTo>
                    <a:pt x="1" y="7317"/>
                    <a:pt x="2118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8" name="Google Shape;31488;p31"/>
            <p:cNvSpPr/>
            <p:nvPr/>
          </p:nvSpPr>
          <p:spPr>
            <a:xfrm>
              <a:off x="4661625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0"/>
                  </a:moveTo>
                  <a:cubicBezTo>
                    <a:pt x="1578" y="0"/>
                    <a:pt x="0" y="1578"/>
                    <a:pt x="0" y="3520"/>
                  </a:cubicBezTo>
                  <a:cubicBezTo>
                    <a:pt x="0" y="5469"/>
                    <a:pt x="1578" y="7046"/>
                    <a:pt x="3520" y="7046"/>
                  </a:cubicBezTo>
                  <a:cubicBezTo>
                    <a:pt x="5469" y="7046"/>
                    <a:pt x="7046" y="5469"/>
                    <a:pt x="7046" y="3520"/>
                  </a:cubicBezTo>
                  <a:cubicBezTo>
                    <a:pt x="7046" y="1578"/>
                    <a:pt x="5469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9" name="Google Shape;31489;p31"/>
            <p:cNvSpPr/>
            <p:nvPr/>
          </p:nvSpPr>
          <p:spPr>
            <a:xfrm>
              <a:off x="46606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2"/>
                  </a:moveTo>
                  <a:cubicBezTo>
                    <a:pt x="5483" y="82"/>
                    <a:pt x="7040" y="1646"/>
                    <a:pt x="7040" y="3561"/>
                  </a:cubicBezTo>
                  <a:cubicBezTo>
                    <a:pt x="7040" y="5483"/>
                    <a:pt x="5483" y="7040"/>
                    <a:pt x="3561" y="7040"/>
                  </a:cubicBezTo>
                  <a:cubicBezTo>
                    <a:pt x="1646" y="7040"/>
                    <a:pt x="82" y="5483"/>
                    <a:pt x="82" y="3561"/>
                  </a:cubicBezTo>
                  <a:cubicBezTo>
                    <a:pt x="82" y="1646"/>
                    <a:pt x="1646" y="82"/>
                    <a:pt x="3561" y="82"/>
                  </a:cubicBezTo>
                  <a:close/>
                  <a:moveTo>
                    <a:pt x="3561" y="1"/>
                  </a:moveTo>
                  <a:cubicBezTo>
                    <a:pt x="1599" y="1"/>
                    <a:pt x="1" y="1599"/>
                    <a:pt x="1" y="3561"/>
                  </a:cubicBezTo>
                  <a:cubicBezTo>
                    <a:pt x="1" y="5530"/>
                    <a:pt x="1599" y="7128"/>
                    <a:pt x="3561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9"/>
                    <a:pt x="5530" y="1"/>
                    <a:pt x="356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0" name="Google Shape;31490;p31"/>
            <p:cNvSpPr/>
            <p:nvPr/>
          </p:nvSpPr>
          <p:spPr>
            <a:xfrm>
              <a:off x="4686725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1" name="Google Shape;31491;p31"/>
            <p:cNvSpPr/>
            <p:nvPr/>
          </p:nvSpPr>
          <p:spPr>
            <a:xfrm>
              <a:off x="4685725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1"/>
                  </a:moveTo>
                  <a:cubicBezTo>
                    <a:pt x="3918" y="81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8" y="3972"/>
                    <a:pt x="5118" y="2556"/>
                  </a:cubicBezTo>
                  <a:cubicBezTo>
                    <a:pt x="5118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2" name="Google Shape;31492;p31"/>
            <p:cNvSpPr/>
            <p:nvPr/>
          </p:nvSpPr>
          <p:spPr>
            <a:xfrm>
              <a:off x="47155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8" y="1"/>
                    <a:pt x="1" y="608"/>
                    <a:pt x="1" y="1363"/>
                  </a:cubicBezTo>
                  <a:cubicBezTo>
                    <a:pt x="1" y="2118"/>
                    <a:pt x="608" y="2732"/>
                    <a:pt x="1363" y="2732"/>
                  </a:cubicBezTo>
                  <a:cubicBezTo>
                    <a:pt x="2118" y="2732"/>
                    <a:pt x="2732" y="2118"/>
                    <a:pt x="2732" y="1363"/>
                  </a:cubicBezTo>
                  <a:cubicBezTo>
                    <a:pt x="2732" y="608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3" name="Google Shape;31493;p31"/>
            <p:cNvSpPr/>
            <p:nvPr/>
          </p:nvSpPr>
          <p:spPr>
            <a:xfrm>
              <a:off x="471437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1" y="675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8"/>
                    <a:pt x="1" y="1403"/>
                  </a:cubicBezTo>
                  <a:cubicBezTo>
                    <a:pt x="1" y="2178"/>
                    <a:pt x="634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4" name="Google Shape;31494;p31"/>
            <p:cNvSpPr/>
            <p:nvPr/>
          </p:nvSpPr>
          <p:spPr>
            <a:xfrm>
              <a:off x="4918525" y="2932825"/>
              <a:ext cx="334300" cy="334300"/>
            </a:xfrm>
            <a:custGeom>
              <a:avLst/>
              <a:gdLst/>
              <a:ahLst/>
              <a:cxnLst/>
              <a:rect l="l" t="t" r="r" b="b"/>
              <a:pathLst>
                <a:path w="13372" h="13372" extrusionOk="0">
                  <a:moveTo>
                    <a:pt x="6689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4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5" name="Google Shape;31495;p31"/>
            <p:cNvSpPr/>
            <p:nvPr/>
          </p:nvSpPr>
          <p:spPr>
            <a:xfrm>
              <a:off x="4917500" y="29318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1"/>
                  </a:moveTo>
                  <a:cubicBezTo>
                    <a:pt x="10392" y="81"/>
                    <a:pt x="13372" y="3061"/>
                    <a:pt x="13372" y="6730"/>
                  </a:cubicBezTo>
                  <a:cubicBezTo>
                    <a:pt x="13372" y="10391"/>
                    <a:pt x="10392" y="13371"/>
                    <a:pt x="6730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30" y="81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2"/>
                    <a:pt x="6730" y="13452"/>
                  </a:cubicBezTo>
                  <a:cubicBezTo>
                    <a:pt x="10439" y="13452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6" name="Google Shape;31496;p31"/>
            <p:cNvSpPr/>
            <p:nvPr/>
          </p:nvSpPr>
          <p:spPr>
            <a:xfrm>
              <a:off x="4941950" y="2959800"/>
              <a:ext cx="283900" cy="283900"/>
            </a:xfrm>
            <a:custGeom>
              <a:avLst/>
              <a:gdLst/>
              <a:ahLst/>
              <a:cxnLst/>
              <a:rect l="l" t="t" r="r" b="b"/>
              <a:pathLst>
                <a:path w="11356" h="11356" extrusionOk="0">
                  <a:moveTo>
                    <a:pt x="5678" y="0"/>
                  </a:moveTo>
                  <a:cubicBezTo>
                    <a:pt x="2543" y="0"/>
                    <a:pt x="0" y="2543"/>
                    <a:pt x="0" y="5678"/>
                  </a:cubicBezTo>
                  <a:cubicBezTo>
                    <a:pt x="0" y="8813"/>
                    <a:pt x="2543" y="11355"/>
                    <a:pt x="5678" y="11355"/>
                  </a:cubicBezTo>
                  <a:cubicBezTo>
                    <a:pt x="8813" y="11355"/>
                    <a:pt x="11356" y="8813"/>
                    <a:pt x="11356" y="5678"/>
                  </a:cubicBezTo>
                  <a:cubicBezTo>
                    <a:pt x="11356" y="2543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7" name="Google Shape;31497;p31"/>
            <p:cNvSpPr/>
            <p:nvPr/>
          </p:nvSpPr>
          <p:spPr>
            <a:xfrm>
              <a:off x="4940950" y="2958775"/>
              <a:ext cx="285900" cy="286100"/>
            </a:xfrm>
            <a:custGeom>
              <a:avLst/>
              <a:gdLst/>
              <a:ahLst/>
              <a:cxnLst/>
              <a:rect l="l" t="t" r="r" b="b"/>
              <a:pathLst>
                <a:path w="11436" h="11444" extrusionOk="0">
                  <a:moveTo>
                    <a:pt x="5718" y="82"/>
                  </a:move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8827"/>
                    <a:pt x="8826" y="11356"/>
                    <a:pt x="5718" y="11356"/>
                  </a:cubicBezTo>
                  <a:cubicBezTo>
                    <a:pt x="2610" y="11356"/>
                    <a:pt x="81" y="8827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lose/>
                  <a:moveTo>
                    <a:pt x="5718" y="1"/>
                  </a:moveTo>
                  <a:cubicBezTo>
                    <a:pt x="2562" y="1"/>
                    <a:pt x="0" y="2563"/>
                    <a:pt x="0" y="5719"/>
                  </a:cubicBezTo>
                  <a:cubicBezTo>
                    <a:pt x="0" y="8875"/>
                    <a:pt x="2562" y="11444"/>
                    <a:pt x="5718" y="11444"/>
                  </a:cubicBezTo>
                  <a:cubicBezTo>
                    <a:pt x="8874" y="11444"/>
                    <a:pt x="11436" y="8875"/>
                    <a:pt x="11436" y="5719"/>
                  </a:cubicBezTo>
                  <a:cubicBezTo>
                    <a:pt x="11436" y="2563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8" name="Google Shape;31498;p31"/>
            <p:cNvSpPr/>
            <p:nvPr/>
          </p:nvSpPr>
          <p:spPr>
            <a:xfrm>
              <a:off x="4967075" y="2984925"/>
              <a:ext cx="233650" cy="233650"/>
            </a:xfrm>
            <a:custGeom>
              <a:avLst/>
              <a:gdLst/>
              <a:ahLst/>
              <a:cxnLst/>
              <a:rect l="l" t="t" r="r" b="b"/>
              <a:pathLst>
                <a:path w="9346" h="9346" extrusionOk="0">
                  <a:moveTo>
                    <a:pt x="4673" y="0"/>
                  </a:moveTo>
                  <a:cubicBezTo>
                    <a:pt x="2090" y="0"/>
                    <a:pt x="0" y="2097"/>
                    <a:pt x="0" y="4673"/>
                  </a:cubicBezTo>
                  <a:cubicBezTo>
                    <a:pt x="0" y="7255"/>
                    <a:pt x="2090" y="9346"/>
                    <a:pt x="4673" y="9346"/>
                  </a:cubicBezTo>
                  <a:cubicBezTo>
                    <a:pt x="7256" y="9346"/>
                    <a:pt x="9346" y="7255"/>
                    <a:pt x="9346" y="4673"/>
                  </a:cubicBezTo>
                  <a:cubicBezTo>
                    <a:pt x="9346" y="2097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9" name="Google Shape;31499;p31"/>
            <p:cNvSpPr/>
            <p:nvPr/>
          </p:nvSpPr>
          <p:spPr>
            <a:xfrm>
              <a:off x="4966050" y="2983900"/>
              <a:ext cx="235700" cy="235700"/>
            </a:xfrm>
            <a:custGeom>
              <a:avLst/>
              <a:gdLst/>
              <a:ahLst/>
              <a:cxnLst/>
              <a:rect l="l" t="t" r="r" b="b"/>
              <a:pathLst>
                <a:path w="9428" h="9428" extrusionOk="0">
                  <a:moveTo>
                    <a:pt x="4714" y="88"/>
                  </a:moveTo>
                  <a:cubicBezTo>
                    <a:pt x="7270" y="88"/>
                    <a:pt x="9346" y="2165"/>
                    <a:pt x="9346" y="4714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lose/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7317" y="9427"/>
                    <a:pt x="9427" y="7317"/>
                    <a:pt x="9427" y="4714"/>
                  </a:cubicBezTo>
                  <a:cubicBezTo>
                    <a:pt x="9427" y="2118"/>
                    <a:pt x="7317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0" name="Google Shape;31500;p31"/>
            <p:cNvSpPr/>
            <p:nvPr/>
          </p:nvSpPr>
          <p:spPr>
            <a:xfrm>
              <a:off x="4995900" y="3013750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0"/>
                  </a:moveTo>
                  <a:cubicBezTo>
                    <a:pt x="1571" y="0"/>
                    <a:pt x="0" y="1578"/>
                    <a:pt x="0" y="3520"/>
                  </a:cubicBezTo>
                  <a:cubicBezTo>
                    <a:pt x="0" y="5469"/>
                    <a:pt x="1571" y="7046"/>
                    <a:pt x="3520" y="7046"/>
                  </a:cubicBezTo>
                  <a:cubicBezTo>
                    <a:pt x="5462" y="7046"/>
                    <a:pt x="7040" y="5469"/>
                    <a:pt x="7040" y="3520"/>
                  </a:cubicBezTo>
                  <a:cubicBezTo>
                    <a:pt x="7040" y="1578"/>
                    <a:pt x="5462" y="0"/>
                    <a:pt x="352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1" name="Google Shape;31501;p31"/>
            <p:cNvSpPr/>
            <p:nvPr/>
          </p:nvSpPr>
          <p:spPr>
            <a:xfrm>
              <a:off x="4994725" y="30127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2"/>
                  </a:moveTo>
                  <a:cubicBezTo>
                    <a:pt x="5489" y="82"/>
                    <a:pt x="7046" y="1646"/>
                    <a:pt x="7046" y="3561"/>
                  </a:cubicBezTo>
                  <a:cubicBezTo>
                    <a:pt x="7046" y="5483"/>
                    <a:pt x="5489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605" y="1"/>
                    <a:pt x="0" y="1599"/>
                    <a:pt x="0" y="3561"/>
                  </a:cubicBezTo>
                  <a:cubicBezTo>
                    <a:pt x="0" y="5530"/>
                    <a:pt x="1605" y="7128"/>
                    <a:pt x="3567" y="7128"/>
                  </a:cubicBezTo>
                  <a:cubicBezTo>
                    <a:pt x="5529" y="7128"/>
                    <a:pt x="7134" y="5530"/>
                    <a:pt x="7134" y="3561"/>
                  </a:cubicBezTo>
                  <a:cubicBezTo>
                    <a:pt x="7134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2" name="Google Shape;31502;p31"/>
            <p:cNvSpPr/>
            <p:nvPr/>
          </p:nvSpPr>
          <p:spPr>
            <a:xfrm>
              <a:off x="5021000" y="3038850"/>
              <a:ext cx="125800" cy="125800"/>
            </a:xfrm>
            <a:custGeom>
              <a:avLst/>
              <a:gdLst/>
              <a:ahLst/>
              <a:cxnLst/>
              <a:rect l="l" t="t" r="r" b="b"/>
              <a:pathLst>
                <a:path w="5032" h="5032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05"/>
                    <a:pt x="1127" y="5031"/>
                    <a:pt x="2516" y="5031"/>
                  </a:cubicBezTo>
                  <a:cubicBezTo>
                    <a:pt x="3905" y="5031"/>
                    <a:pt x="5031" y="3905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3" name="Google Shape;31503;p31"/>
            <p:cNvSpPr/>
            <p:nvPr/>
          </p:nvSpPr>
          <p:spPr>
            <a:xfrm>
              <a:off x="5020000" y="30378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1"/>
                  </a:moveTo>
                  <a:cubicBezTo>
                    <a:pt x="3918" y="81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1"/>
                    <a:pt x="2556" y="81"/>
                  </a:cubicBezTo>
                  <a:close/>
                  <a:moveTo>
                    <a:pt x="2556" y="0"/>
                  </a:moveTo>
                  <a:cubicBezTo>
                    <a:pt x="1147" y="0"/>
                    <a:pt x="0" y="1147"/>
                    <a:pt x="0" y="2556"/>
                  </a:cubicBezTo>
                  <a:cubicBezTo>
                    <a:pt x="0" y="3972"/>
                    <a:pt x="1147" y="5118"/>
                    <a:pt x="2556" y="5118"/>
                  </a:cubicBezTo>
                  <a:cubicBezTo>
                    <a:pt x="3965" y="5118"/>
                    <a:pt x="5112" y="3972"/>
                    <a:pt x="5112" y="2556"/>
                  </a:cubicBezTo>
                  <a:cubicBezTo>
                    <a:pt x="5112" y="1147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4" name="Google Shape;31504;p31"/>
            <p:cNvSpPr/>
            <p:nvPr/>
          </p:nvSpPr>
          <p:spPr>
            <a:xfrm>
              <a:off x="5049675" y="30676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8" y="2118"/>
                    <a:pt x="2738" y="1363"/>
                  </a:cubicBezTo>
                  <a:cubicBezTo>
                    <a:pt x="2738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5" name="Google Shape;31505;p31"/>
            <p:cNvSpPr/>
            <p:nvPr/>
          </p:nvSpPr>
          <p:spPr>
            <a:xfrm>
              <a:off x="5048650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8" y="2138"/>
                    <a:pt x="88" y="1403"/>
                  </a:cubicBezTo>
                  <a:cubicBezTo>
                    <a:pt x="88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5" y="2812"/>
                    <a:pt x="2819" y="2178"/>
                    <a:pt x="2819" y="1403"/>
                  </a:cubicBezTo>
                  <a:cubicBezTo>
                    <a:pt x="2819" y="628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6" name="Google Shape;31506;p31"/>
            <p:cNvSpPr/>
            <p:nvPr/>
          </p:nvSpPr>
          <p:spPr>
            <a:xfrm>
              <a:off x="5252800" y="2932825"/>
              <a:ext cx="274300" cy="334300"/>
            </a:xfrm>
            <a:custGeom>
              <a:avLst/>
              <a:gdLst/>
              <a:ahLst/>
              <a:cxnLst/>
              <a:rect l="l" t="t" r="r" b="b"/>
              <a:pathLst>
                <a:path w="10972" h="13372" extrusionOk="0">
                  <a:moveTo>
                    <a:pt x="6683" y="1"/>
                  </a:moveTo>
                  <a:cubicBezTo>
                    <a:pt x="2994" y="1"/>
                    <a:pt x="0" y="2994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14"/>
                  </a:cubicBezTo>
                  <a:lnTo>
                    <a:pt x="10971" y="1558"/>
                  </a:lnTo>
                  <a:cubicBezTo>
                    <a:pt x="9811" y="587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7" name="Google Shape;31507;p31"/>
            <p:cNvSpPr/>
            <p:nvPr/>
          </p:nvSpPr>
          <p:spPr>
            <a:xfrm>
              <a:off x="5251775" y="2931825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2"/>
                    <a:pt x="6724" y="13452"/>
                  </a:cubicBezTo>
                  <a:cubicBezTo>
                    <a:pt x="8355" y="13452"/>
                    <a:pt x="9846" y="12872"/>
                    <a:pt x="11012" y="11908"/>
                  </a:cubicBezTo>
                  <a:lnTo>
                    <a:pt x="11012" y="11800"/>
                  </a:lnTo>
                  <a:cubicBezTo>
                    <a:pt x="9852" y="12778"/>
                    <a:pt x="8362" y="13371"/>
                    <a:pt x="6724" y="13371"/>
                  </a:cubicBezTo>
                  <a:cubicBezTo>
                    <a:pt x="3062" y="13371"/>
                    <a:pt x="82" y="10391"/>
                    <a:pt x="82" y="6730"/>
                  </a:cubicBezTo>
                  <a:cubicBezTo>
                    <a:pt x="82" y="3061"/>
                    <a:pt x="3062" y="81"/>
                    <a:pt x="6724" y="81"/>
                  </a:cubicBezTo>
                  <a:cubicBezTo>
                    <a:pt x="8362" y="81"/>
                    <a:pt x="9852" y="674"/>
                    <a:pt x="11012" y="1659"/>
                  </a:cubicBezTo>
                  <a:lnTo>
                    <a:pt x="11012" y="1544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8" name="Google Shape;31508;p31"/>
            <p:cNvSpPr/>
            <p:nvPr/>
          </p:nvSpPr>
          <p:spPr>
            <a:xfrm>
              <a:off x="5276225" y="2959800"/>
              <a:ext cx="250875" cy="283900"/>
            </a:xfrm>
            <a:custGeom>
              <a:avLst/>
              <a:gdLst/>
              <a:ahLst/>
              <a:cxnLst/>
              <a:rect l="l" t="t" r="r" b="b"/>
              <a:pathLst>
                <a:path w="10035" h="11356" extrusionOk="0">
                  <a:moveTo>
                    <a:pt x="5678" y="0"/>
                  </a:moveTo>
                  <a:cubicBezTo>
                    <a:pt x="2543" y="0"/>
                    <a:pt x="1" y="2543"/>
                    <a:pt x="1" y="5678"/>
                  </a:cubicBezTo>
                  <a:cubicBezTo>
                    <a:pt x="1" y="8813"/>
                    <a:pt x="2543" y="11355"/>
                    <a:pt x="5678" y="11355"/>
                  </a:cubicBezTo>
                  <a:cubicBezTo>
                    <a:pt x="7425" y="11355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9" name="Google Shape;31509;p31"/>
            <p:cNvSpPr/>
            <p:nvPr/>
          </p:nvSpPr>
          <p:spPr>
            <a:xfrm>
              <a:off x="5275050" y="2958775"/>
              <a:ext cx="252050" cy="286100"/>
            </a:xfrm>
            <a:custGeom>
              <a:avLst/>
              <a:gdLst/>
              <a:ahLst/>
              <a:cxnLst/>
              <a:rect l="l" t="t" r="r" b="b"/>
              <a:pathLst>
                <a:path w="10082" h="11444" extrusionOk="0">
                  <a:moveTo>
                    <a:pt x="5725" y="1"/>
                  </a:moveTo>
                  <a:cubicBezTo>
                    <a:pt x="2569" y="1"/>
                    <a:pt x="0" y="2563"/>
                    <a:pt x="0" y="5719"/>
                  </a:cubicBezTo>
                  <a:cubicBezTo>
                    <a:pt x="0" y="8875"/>
                    <a:pt x="2569" y="11444"/>
                    <a:pt x="5725" y="11444"/>
                  </a:cubicBezTo>
                  <a:cubicBezTo>
                    <a:pt x="7465" y="11444"/>
                    <a:pt x="9029" y="10655"/>
                    <a:pt x="10081" y="9421"/>
                  </a:cubicBezTo>
                  <a:lnTo>
                    <a:pt x="10081" y="9293"/>
                  </a:lnTo>
                  <a:cubicBezTo>
                    <a:pt x="9049" y="10554"/>
                    <a:pt x="7478" y="11356"/>
                    <a:pt x="5725" y="11356"/>
                  </a:cubicBezTo>
                  <a:cubicBezTo>
                    <a:pt x="2617" y="11356"/>
                    <a:pt x="88" y="8827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0" name="Google Shape;31510;p31"/>
            <p:cNvSpPr/>
            <p:nvPr/>
          </p:nvSpPr>
          <p:spPr>
            <a:xfrm>
              <a:off x="5301350" y="2984925"/>
              <a:ext cx="225750" cy="233650"/>
            </a:xfrm>
            <a:custGeom>
              <a:avLst/>
              <a:gdLst/>
              <a:ahLst/>
              <a:cxnLst/>
              <a:rect l="l" t="t" r="r" b="b"/>
              <a:pathLst>
                <a:path w="9030" h="9346" extrusionOk="0">
                  <a:moveTo>
                    <a:pt x="4673" y="0"/>
                  </a:moveTo>
                  <a:cubicBezTo>
                    <a:pt x="2091" y="0"/>
                    <a:pt x="0" y="2097"/>
                    <a:pt x="0" y="4673"/>
                  </a:cubicBezTo>
                  <a:cubicBezTo>
                    <a:pt x="0" y="7255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5"/>
                  </a:cubicBezTo>
                  <a:lnTo>
                    <a:pt x="9029" y="2987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1" name="Google Shape;31511;p31"/>
            <p:cNvSpPr/>
            <p:nvPr/>
          </p:nvSpPr>
          <p:spPr>
            <a:xfrm>
              <a:off x="5300325" y="2983900"/>
              <a:ext cx="226775" cy="235700"/>
            </a:xfrm>
            <a:custGeom>
              <a:avLst/>
              <a:gdLst/>
              <a:ahLst/>
              <a:cxnLst/>
              <a:rect l="l" t="t" r="r" b="b"/>
              <a:pathLst>
                <a:path w="9071" h="9428" extrusionOk="0">
                  <a:moveTo>
                    <a:pt x="4714" y="1"/>
                  </a:moveTo>
                  <a:cubicBezTo>
                    <a:pt x="2111" y="1"/>
                    <a:pt x="1" y="2118"/>
                    <a:pt x="1" y="4714"/>
                  </a:cubicBezTo>
                  <a:cubicBezTo>
                    <a:pt x="1" y="7317"/>
                    <a:pt x="2111" y="9427"/>
                    <a:pt x="4714" y="9427"/>
                  </a:cubicBezTo>
                  <a:cubicBezTo>
                    <a:pt x="6676" y="9427"/>
                    <a:pt x="8362" y="8227"/>
                    <a:pt x="9070" y="6514"/>
                  </a:cubicBezTo>
                  <a:lnTo>
                    <a:pt x="9070" y="6285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3"/>
                    <a:pt x="9070" y="3150"/>
                  </a:cubicBezTo>
                  <a:lnTo>
                    <a:pt x="9070" y="2920"/>
                  </a:lnTo>
                  <a:cubicBezTo>
                    <a:pt x="8362" y="1208"/>
                    <a:pt x="6676" y="1"/>
                    <a:pt x="471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2" name="Google Shape;31512;p31"/>
            <p:cNvSpPr/>
            <p:nvPr/>
          </p:nvSpPr>
          <p:spPr>
            <a:xfrm>
              <a:off x="5330000" y="30137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0"/>
                  </a:moveTo>
                  <a:cubicBezTo>
                    <a:pt x="1578" y="0"/>
                    <a:pt x="1" y="1578"/>
                    <a:pt x="1" y="3520"/>
                  </a:cubicBezTo>
                  <a:cubicBezTo>
                    <a:pt x="1" y="5469"/>
                    <a:pt x="1578" y="7046"/>
                    <a:pt x="3527" y="7046"/>
                  </a:cubicBezTo>
                  <a:cubicBezTo>
                    <a:pt x="5469" y="7046"/>
                    <a:pt x="7047" y="5469"/>
                    <a:pt x="7047" y="3520"/>
                  </a:cubicBezTo>
                  <a:cubicBezTo>
                    <a:pt x="7047" y="1578"/>
                    <a:pt x="5469" y="0"/>
                    <a:pt x="352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3" name="Google Shape;31513;p31"/>
            <p:cNvSpPr/>
            <p:nvPr/>
          </p:nvSpPr>
          <p:spPr>
            <a:xfrm>
              <a:off x="5329000" y="30127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2"/>
                  </a:moveTo>
                  <a:cubicBezTo>
                    <a:pt x="5482" y="82"/>
                    <a:pt x="7046" y="1646"/>
                    <a:pt x="7046" y="3561"/>
                  </a:cubicBezTo>
                  <a:cubicBezTo>
                    <a:pt x="7046" y="5483"/>
                    <a:pt x="5482" y="7040"/>
                    <a:pt x="3567" y="7040"/>
                  </a:cubicBezTo>
                  <a:cubicBezTo>
                    <a:pt x="1645" y="7040"/>
                    <a:pt x="88" y="5483"/>
                    <a:pt x="88" y="3561"/>
                  </a:cubicBezTo>
                  <a:cubicBezTo>
                    <a:pt x="88" y="1646"/>
                    <a:pt x="1645" y="82"/>
                    <a:pt x="3567" y="82"/>
                  </a:cubicBezTo>
                  <a:close/>
                  <a:moveTo>
                    <a:pt x="3567" y="1"/>
                  </a:moveTo>
                  <a:cubicBezTo>
                    <a:pt x="1598" y="1"/>
                    <a:pt x="0" y="1599"/>
                    <a:pt x="0" y="3561"/>
                  </a:cubicBezTo>
                  <a:cubicBezTo>
                    <a:pt x="0" y="5530"/>
                    <a:pt x="1598" y="7128"/>
                    <a:pt x="3567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9"/>
                    <a:pt x="5529" y="1"/>
                    <a:pt x="356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4" name="Google Shape;31514;p31"/>
            <p:cNvSpPr/>
            <p:nvPr/>
          </p:nvSpPr>
          <p:spPr>
            <a:xfrm>
              <a:off x="5355300" y="3038850"/>
              <a:ext cx="125775" cy="125800"/>
            </a:xfrm>
            <a:custGeom>
              <a:avLst/>
              <a:gdLst/>
              <a:ahLst/>
              <a:cxnLst/>
              <a:rect l="l" t="t" r="r" b="b"/>
              <a:pathLst>
                <a:path w="5031" h="5032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05"/>
                    <a:pt x="1126" y="5031"/>
                    <a:pt x="2515" y="5031"/>
                  </a:cubicBezTo>
                  <a:cubicBezTo>
                    <a:pt x="3904" y="5031"/>
                    <a:pt x="5030" y="3905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5" name="Google Shape;31515;p31"/>
            <p:cNvSpPr/>
            <p:nvPr/>
          </p:nvSpPr>
          <p:spPr>
            <a:xfrm>
              <a:off x="5354100" y="30378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1"/>
                  </a:moveTo>
                  <a:cubicBezTo>
                    <a:pt x="3925" y="81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1"/>
                    <a:pt x="2563" y="81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7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7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6" name="Google Shape;31516;p31"/>
            <p:cNvSpPr/>
            <p:nvPr/>
          </p:nvSpPr>
          <p:spPr>
            <a:xfrm>
              <a:off x="5383950" y="30676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08"/>
                    <a:pt x="0" y="1363"/>
                  </a:cubicBezTo>
                  <a:cubicBezTo>
                    <a:pt x="0" y="2118"/>
                    <a:pt x="614" y="2732"/>
                    <a:pt x="1369" y="2732"/>
                  </a:cubicBezTo>
                  <a:cubicBezTo>
                    <a:pt x="2124" y="2732"/>
                    <a:pt x="2731" y="2118"/>
                    <a:pt x="2731" y="1363"/>
                  </a:cubicBezTo>
                  <a:cubicBezTo>
                    <a:pt x="2731" y="608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7" name="Google Shape;31517;p31"/>
            <p:cNvSpPr/>
            <p:nvPr/>
          </p:nvSpPr>
          <p:spPr>
            <a:xfrm>
              <a:off x="5382925" y="30666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1"/>
                  </a:moveTo>
                  <a:cubicBezTo>
                    <a:pt x="2138" y="81"/>
                    <a:pt x="2732" y="675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82" y="2731"/>
                    <a:pt x="89" y="2138"/>
                    <a:pt x="89" y="1403"/>
                  </a:cubicBezTo>
                  <a:cubicBezTo>
                    <a:pt x="89" y="675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5" y="0"/>
                    <a:pt x="1" y="628"/>
                    <a:pt x="1" y="1403"/>
                  </a:cubicBezTo>
                  <a:cubicBezTo>
                    <a:pt x="1" y="2178"/>
                    <a:pt x="635" y="2812"/>
                    <a:pt x="1410" y="2812"/>
                  </a:cubicBezTo>
                  <a:cubicBezTo>
                    <a:pt x="2186" y="2812"/>
                    <a:pt x="2819" y="2178"/>
                    <a:pt x="2819" y="1403"/>
                  </a:cubicBezTo>
                  <a:cubicBezTo>
                    <a:pt x="2819" y="628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8" name="Google Shape;31518;p31"/>
            <p:cNvSpPr/>
            <p:nvPr/>
          </p:nvSpPr>
          <p:spPr>
            <a:xfrm>
              <a:off x="3450750" y="3030925"/>
              <a:ext cx="296375" cy="334325"/>
            </a:xfrm>
            <a:custGeom>
              <a:avLst/>
              <a:gdLst/>
              <a:ahLst/>
              <a:cxnLst/>
              <a:rect l="l" t="t" r="r" b="b"/>
              <a:pathLst>
                <a:path w="11855" h="13373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9"/>
                  </a:cubicBezTo>
                  <a:lnTo>
                    <a:pt x="1" y="10931"/>
                  </a:lnTo>
                  <a:cubicBezTo>
                    <a:pt x="1228" y="12421"/>
                    <a:pt x="3089" y="13372"/>
                    <a:pt x="5173" y="13372"/>
                  </a:cubicBezTo>
                  <a:cubicBezTo>
                    <a:pt x="8861" y="13372"/>
                    <a:pt x="11855" y="10378"/>
                    <a:pt x="11855" y="6690"/>
                  </a:cubicBezTo>
                  <a:cubicBezTo>
                    <a:pt x="11855" y="2995"/>
                    <a:pt x="8861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9" name="Google Shape;31519;p31"/>
            <p:cNvSpPr/>
            <p:nvPr/>
          </p:nvSpPr>
          <p:spPr>
            <a:xfrm>
              <a:off x="3450750" y="3029925"/>
              <a:ext cx="297400" cy="336325"/>
            </a:xfrm>
            <a:custGeom>
              <a:avLst/>
              <a:gdLst/>
              <a:ahLst/>
              <a:cxnLst/>
              <a:rect l="l" t="t" r="r" b="b"/>
              <a:pathLst>
                <a:path w="11896" h="13453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3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8834" y="88"/>
                    <a:pt x="11814" y="3068"/>
                    <a:pt x="11814" y="6730"/>
                  </a:cubicBezTo>
                  <a:cubicBezTo>
                    <a:pt x="11814" y="10391"/>
                    <a:pt x="8834" y="13372"/>
                    <a:pt x="5173" y="13372"/>
                  </a:cubicBezTo>
                  <a:cubicBezTo>
                    <a:pt x="3082" y="13372"/>
                    <a:pt x="1221" y="12407"/>
                    <a:pt x="1" y="10897"/>
                  </a:cubicBezTo>
                  <a:lnTo>
                    <a:pt x="1" y="11032"/>
                  </a:lnTo>
                  <a:cubicBezTo>
                    <a:pt x="1235" y="12509"/>
                    <a:pt x="3096" y="13453"/>
                    <a:pt x="5173" y="13453"/>
                  </a:cubicBezTo>
                  <a:cubicBezTo>
                    <a:pt x="8881" y="13453"/>
                    <a:pt x="11895" y="10438"/>
                    <a:pt x="11895" y="6730"/>
                  </a:cubicBezTo>
                  <a:cubicBezTo>
                    <a:pt x="11895" y="3021"/>
                    <a:pt x="8881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0" name="Google Shape;31520;p31"/>
            <p:cNvSpPr/>
            <p:nvPr/>
          </p:nvSpPr>
          <p:spPr>
            <a:xfrm>
              <a:off x="3450750" y="3057900"/>
              <a:ext cx="269425" cy="284075"/>
            </a:xfrm>
            <a:custGeom>
              <a:avLst/>
              <a:gdLst/>
              <a:ahLst/>
              <a:cxnLst/>
              <a:rect l="l" t="t" r="r" b="b"/>
              <a:pathLst>
                <a:path w="10777" h="11363" extrusionOk="0">
                  <a:moveTo>
                    <a:pt x="5099" y="1"/>
                  </a:moveTo>
                  <a:cubicBezTo>
                    <a:pt x="2860" y="1"/>
                    <a:pt x="931" y="1295"/>
                    <a:pt x="1" y="3177"/>
                  </a:cubicBezTo>
                  <a:lnTo>
                    <a:pt x="1" y="8187"/>
                  </a:lnTo>
                  <a:cubicBezTo>
                    <a:pt x="931" y="10068"/>
                    <a:pt x="2860" y="11363"/>
                    <a:pt x="5099" y="11363"/>
                  </a:cubicBezTo>
                  <a:cubicBezTo>
                    <a:pt x="8234" y="11363"/>
                    <a:pt x="10776" y="8820"/>
                    <a:pt x="10776" y="5678"/>
                  </a:cubicBezTo>
                  <a:cubicBezTo>
                    <a:pt x="10776" y="2543"/>
                    <a:pt x="8234" y="1"/>
                    <a:pt x="509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1" name="Google Shape;31521;p31"/>
            <p:cNvSpPr/>
            <p:nvPr/>
          </p:nvSpPr>
          <p:spPr>
            <a:xfrm>
              <a:off x="3450750" y="3056900"/>
              <a:ext cx="270600" cy="286075"/>
            </a:xfrm>
            <a:custGeom>
              <a:avLst/>
              <a:gdLst/>
              <a:ahLst/>
              <a:cxnLst/>
              <a:rect l="l" t="t" r="r" b="b"/>
              <a:pathLst>
                <a:path w="10824" h="11443" extrusionOk="0">
                  <a:moveTo>
                    <a:pt x="5099" y="0"/>
                  </a:moveTo>
                  <a:cubicBezTo>
                    <a:pt x="2880" y="0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8"/>
                  </a:cubicBezTo>
                  <a:cubicBezTo>
                    <a:pt x="10736" y="8827"/>
                    <a:pt x="8207" y="11355"/>
                    <a:pt x="5099" y="11355"/>
                  </a:cubicBezTo>
                  <a:cubicBezTo>
                    <a:pt x="2853" y="11355"/>
                    <a:pt x="904" y="10034"/>
                    <a:pt x="1" y="8126"/>
                  </a:cubicBezTo>
                  <a:lnTo>
                    <a:pt x="1" y="8314"/>
                  </a:lnTo>
                  <a:cubicBezTo>
                    <a:pt x="952" y="10169"/>
                    <a:pt x="2880" y="11443"/>
                    <a:pt x="5099" y="11443"/>
                  </a:cubicBezTo>
                  <a:cubicBezTo>
                    <a:pt x="8254" y="11443"/>
                    <a:pt x="10823" y="8874"/>
                    <a:pt x="10823" y="5718"/>
                  </a:cubicBezTo>
                  <a:cubicBezTo>
                    <a:pt x="10823" y="2569"/>
                    <a:pt x="8254" y="0"/>
                    <a:pt x="509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2" name="Google Shape;31522;p31"/>
            <p:cNvSpPr/>
            <p:nvPr/>
          </p:nvSpPr>
          <p:spPr>
            <a:xfrm>
              <a:off x="3461375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3" name="Google Shape;31523;p31"/>
            <p:cNvSpPr/>
            <p:nvPr/>
          </p:nvSpPr>
          <p:spPr>
            <a:xfrm>
              <a:off x="3460375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4" name="Google Shape;31524;p31"/>
            <p:cNvSpPr/>
            <p:nvPr/>
          </p:nvSpPr>
          <p:spPr>
            <a:xfrm>
              <a:off x="3490200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0"/>
                  </a:cubicBezTo>
                  <a:cubicBezTo>
                    <a:pt x="7040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5" name="Google Shape;31525;p31"/>
            <p:cNvSpPr/>
            <p:nvPr/>
          </p:nvSpPr>
          <p:spPr>
            <a:xfrm>
              <a:off x="3489025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53" y="7046"/>
                    <a:pt x="88" y="5482"/>
                    <a:pt x="88" y="3560"/>
                  </a:cubicBezTo>
                  <a:cubicBezTo>
                    <a:pt x="88" y="1645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0"/>
                  </a:cubicBezTo>
                  <a:cubicBezTo>
                    <a:pt x="1" y="5529"/>
                    <a:pt x="1605" y="7127"/>
                    <a:pt x="3568" y="7127"/>
                  </a:cubicBezTo>
                  <a:cubicBezTo>
                    <a:pt x="5536" y="7127"/>
                    <a:pt x="7135" y="5529"/>
                    <a:pt x="7135" y="3560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6" name="Google Shape;31526;p31"/>
            <p:cNvSpPr/>
            <p:nvPr/>
          </p:nvSpPr>
          <p:spPr>
            <a:xfrm>
              <a:off x="351532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7" name="Google Shape;31527;p31"/>
            <p:cNvSpPr/>
            <p:nvPr/>
          </p:nvSpPr>
          <p:spPr>
            <a:xfrm>
              <a:off x="3514300" y="3135950"/>
              <a:ext cx="127825" cy="127975"/>
            </a:xfrm>
            <a:custGeom>
              <a:avLst/>
              <a:gdLst/>
              <a:ahLst/>
              <a:cxnLst/>
              <a:rect l="l" t="t" r="r" b="b"/>
              <a:pathLst>
                <a:path w="5113" h="5119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5"/>
                    <a:pt x="3919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2" y="3972"/>
                    <a:pt x="5112" y="2556"/>
                  </a:cubicBezTo>
                  <a:cubicBezTo>
                    <a:pt x="5112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8" name="Google Shape;31528;p31"/>
            <p:cNvSpPr/>
            <p:nvPr/>
          </p:nvSpPr>
          <p:spPr>
            <a:xfrm>
              <a:off x="35441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9" name="Google Shape;31529;p31"/>
            <p:cNvSpPr/>
            <p:nvPr/>
          </p:nvSpPr>
          <p:spPr>
            <a:xfrm>
              <a:off x="3542975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0" name="Google Shape;31530;p31"/>
            <p:cNvSpPr/>
            <p:nvPr/>
          </p:nvSpPr>
          <p:spPr>
            <a:xfrm>
              <a:off x="3747100" y="3030925"/>
              <a:ext cx="334325" cy="334325"/>
            </a:xfrm>
            <a:custGeom>
              <a:avLst/>
              <a:gdLst/>
              <a:ahLst/>
              <a:cxnLst/>
              <a:rect l="l" t="t" r="r" b="b"/>
              <a:pathLst>
                <a:path w="13373" h="13373" extrusionOk="0">
                  <a:moveTo>
                    <a:pt x="6690" y="1"/>
                  </a:moveTo>
                  <a:cubicBezTo>
                    <a:pt x="2995" y="1"/>
                    <a:pt x="1" y="2995"/>
                    <a:pt x="1" y="6690"/>
                  </a:cubicBezTo>
                  <a:cubicBezTo>
                    <a:pt x="1" y="10378"/>
                    <a:pt x="2995" y="13372"/>
                    <a:pt x="6690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9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1" name="Google Shape;31531;p31"/>
            <p:cNvSpPr/>
            <p:nvPr/>
          </p:nvSpPr>
          <p:spPr>
            <a:xfrm>
              <a:off x="374610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2" y="13372"/>
                    <a:pt x="81" y="10391"/>
                    <a:pt x="81" y="6730"/>
                  </a:cubicBezTo>
                  <a:cubicBezTo>
                    <a:pt x="81" y="3068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15" y="0"/>
                    <a:pt x="0" y="3021"/>
                    <a:pt x="0" y="6730"/>
                  </a:cubicBezTo>
                  <a:cubicBezTo>
                    <a:pt x="0" y="10438"/>
                    <a:pt x="3015" y="13453"/>
                    <a:pt x="6730" y="13453"/>
                  </a:cubicBezTo>
                  <a:cubicBezTo>
                    <a:pt x="10438" y="13453"/>
                    <a:pt x="13453" y="10438"/>
                    <a:pt x="13453" y="6730"/>
                  </a:cubicBezTo>
                  <a:cubicBezTo>
                    <a:pt x="13453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2" name="Google Shape;31532;p31"/>
            <p:cNvSpPr/>
            <p:nvPr/>
          </p:nvSpPr>
          <p:spPr>
            <a:xfrm>
              <a:off x="3770550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3" name="Google Shape;31533;p31"/>
            <p:cNvSpPr/>
            <p:nvPr/>
          </p:nvSpPr>
          <p:spPr>
            <a:xfrm>
              <a:off x="3769525" y="3056900"/>
              <a:ext cx="285925" cy="286075"/>
            </a:xfrm>
            <a:custGeom>
              <a:avLst/>
              <a:gdLst/>
              <a:ahLst/>
              <a:cxnLst/>
              <a:rect l="l" t="t" r="r" b="b"/>
              <a:pathLst>
                <a:path w="11437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37" y="8874"/>
                    <a:pt x="11437" y="5718"/>
                  </a:cubicBezTo>
                  <a:cubicBezTo>
                    <a:pt x="11437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4" name="Google Shape;31534;p31"/>
            <p:cNvSpPr/>
            <p:nvPr/>
          </p:nvSpPr>
          <p:spPr>
            <a:xfrm>
              <a:off x="379565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1" y="0"/>
                    <a:pt x="1" y="2091"/>
                    <a:pt x="1" y="4666"/>
                  </a:cubicBezTo>
                  <a:cubicBezTo>
                    <a:pt x="1" y="7249"/>
                    <a:pt x="2091" y="9339"/>
                    <a:pt x="4674" y="9339"/>
                  </a:cubicBezTo>
                  <a:cubicBezTo>
                    <a:pt x="7256" y="9339"/>
                    <a:pt x="9347" y="7249"/>
                    <a:pt x="9347" y="4666"/>
                  </a:cubicBezTo>
                  <a:cubicBezTo>
                    <a:pt x="9347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5" name="Google Shape;31535;p31"/>
            <p:cNvSpPr/>
            <p:nvPr/>
          </p:nvSpPr>
          <p:spPr>
            <a:xfrm>
              <a:off x="379465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0" y="2117"/>
                    <a:pt x="0" y="4713"/>
                  </a:cubicBezTo>
                  <a:cubicBezTo>
                    <a:pt x="0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6" name="Google Shape;31536;p31"/>
            <p:cNvSpPr/>
            <p:nvPr/>
          </p:nvSpPr>
          <p:spPr>
            <a:xfrm>
              <a:off x="3824475" y="3111850"/>
              <a:ext cx="176025" cy="176175"/>
            </a:xfrm>
            <a:custGeom>
              <a:avLst/>
              <a:gdLst/>
              <a:ahLst/>
              <a:cxnLst/>
              <a:rect l="l" t="t" r="r" b="b"/>
              <a:pathLst>
                <a:path w="7041" h="7047" extrusionOk="0">
                  <a:moveTo>
                    <a:pt x="3521" y="1"/>
                  </a:moveTo>
                  <a:cubicBezTo>
                    <a:pt x="1572" y="1"/>
                    <a:pt x="1" y="1578"/>
                    <a:pt x="1" y="3520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0"/>
                  </a:cubicBezTo>
                  <a:cubicBezTo>
                    <a:pt x="7040" y="1578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7" name="Google Shape;31537;p31"/>
            <p:cNvSpPr/>
            <p:nvPr/>
          </p:nvSpPr>
          <p:spPr>
            <a:xfrm>
              <a:off x="3823300" y="3110850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5"/>
                    <a:pt x="7047" y="3560"/>
                  </a:cubicBezTo>
                  <a:cubicBezTo>
                    <a:pt x="7047" y="5482"/>
                    <a:pt x="5489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35" y="5529"/>
                    <a:pt x="7135" y="3560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8" name="Google Shape;31538;p31"/>
            <p:cNvSpPr/>
            <p:nvPr/>
          </p:nvSpPr>
          <p:spPr>
            <a:xfrm>
              <a:off x="384960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9" name="Google Shape;31539;p31"/>
            <p:cNvSpPr/>
            <p:nvPr/>
          </p:nvSpPr>
          <p:spPr>
            <a:xfrm>
              <a:off x="3848600" y="3135950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1" y="3972"/>
                    <a:pt x="5111" y="2556"/>
                  </a:cubicBezTo>
                  <a:cubicBezTo>
                    <a:pt x="5111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0" name="Google Shape;31540;p31"/>
            <p:cNvSpPr/>
            <p:nvPr/>
          </p:nvSpPr>
          <p:spPr>
            <a:xfrm>
              <a:off x="387825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0"/>
                  </a:moveTo>
                  <a:cubicBezTo>
                    <a:pt x="614" y="0"/>
                    <a:pt x="1" y="614"/>
                    <a:pt x="1" y="1362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2"/>
                  </a:cubicBezTo>
                  <a:cubicBezTo>
                    <a:pt x="2732" y="614"/>
                    <a:pt x="2125" y="0"/>
                    <a:pt x="137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1" name="Google Shape;31541;p31"/>
            <p:cNvSpPr/>
            <p:nvPr/>
          </p:nvSpPr>
          <p:spPr>
            <a:xfrm>
              <a:off x="3877250" y="3164775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2" name="Google Shape;31542;p31"/>
            <p:cNvSpPr/>
            <p:nvPr/>
          </p:nvSpPr>
          <p:spPr>
            <a:xfrm>
              <a:off x="408140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3" name="Google Shape;31543;p31"/>
            <p:cNvSpPr/>
            <p:nvPr/>
          </p:nvSpPr>
          <p:spPr>
            <a:xfrm>
              <a:off x="4080375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91" y="88"/>
                    <a:pt x="13372" y="3068"/>
                    <a:pt x="13372" y="6730"/>
                  </a:cubicBezTo>
                  <a:cubicBezTo>
                    <a:pt x="13372" y="10391"/>
                    <a:pt x="10391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4" name="Google Shape;31544;p31"/>
            <p:cNvSpPr/>
            <p:nvPr/>
          </p:nvSpPr>
          <p:spPr>
            <a:xfrm>
              <a:off x="4104825" y="3057900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20"/>
                    <a:pt x="2542" y="11363"/>
                    <a:pt x="5678" y="11363"/>
                  </a:cubicBezTo>
                  <a:cubicBezTo>
                    <a:pt x="8813" y="11363"/>
                    <a:pt x="11355" y="8820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5" name="Google Shape;31545;p31"/>
            <p:cNvSpPr/>
            <p:nvPr/>
          </p:nvSpPr>
          <p:spPr>
            <a:xfrm>
              <a:off x="4103650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80" y="11443"/>
                    <a:pt x="11443" y="8874"/>
                    <a:pt x="11443" y="5718"/>
                  </a:cubicBezTo>
                  <a:cubicBezTo>
                    <a:pt x="11443" y="2569"/>
                    <a:pt x="8880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6" name="Google Shape;31546;p31"/>
            <p:cNvSpPr/>
            <p:nvPr/>
          </p:nvSpPr>
          <p:spPr>
            <a:xfrm>
              <a:off x="4129950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7" name="Google Shape;31547;p31"/>
            <p:cNvSpPr/>
            <p:nvPr/>
          </p:nvSpPr>
          <p:spPr>
            <a:xfrm>
              <a:off x="4128925" y="3082025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3" y="88"/>
                    <a:pt x="9339" y="2164"/>
                    <a:pt x="9339" y="4713"/>
                  </a:cubicBezTo>
                  <a:cubicBezTo>
                    <a:pt x="9339" y="7269"/>
                    <a:pt x="7263" y="9346"/>
                    <a:pt x="4714" y="9346"/>
                  </a:cubicBezTo>
                  <a:cubicBezTo>
                    <a:pt x="2158" y="9346"/>
                    <a:pt x="81" y="7269"/>
                    <a:pt x="81" y="4713"/>
                  </a:cubicBezTo>
                  <a:cubicBezTo>
                    <a:pt x="81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0" y="9433"/>
                    <a:pt x="9427" y="7316"/>
                    <a:pt x="9427" y="4713"/>
                  </a:cubicBezTo>
                  <a:cubicBezTo>
                    <a:pt x="9427" y="2117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8" name="Google Shape;31548;p31"/>
            <p:cNvSpPr/>
            <p:nvPr/>
          </p:nvSpPr>
          <p:spPr>
            <a:xfrm>
              <a:off x="415860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9" name="Google Shape;31549;p31"/>
            <p:cNvSpPr/>
            <p:nvPr/>
          </p:nvSpPr>
          <p:spPr>
            <a:xfrm>
              <a:off x="4157575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8" y="5482"/>
                    <a:pt x="88" y="3560"/>
                  </a:cubicBezTo>
                  <a:cubicBezTo>
                    <a:pt x="88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0" name="Google Shape;31550;p31"/>
            <p:cNvSpPr/>
            <p:nvPr/>
          </p:nvSpPr>
          <p:spPr>
            <a:xfrm>
              <a:off x="4183875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1" name="Google Shape;31551;p31"/>
            <p:cNvSpPr/>
            <p:nvPr/>
          </p:nvSpPr>
          <p:spPr>
            <a:xfrm>
              <a:off x="418270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2" name="Google Shape;31552;p31"/>
            <p:cNvSpPr/>
            <p:nvPr/>
          </p:nvSpPr>
          <p:spPr>
            <a:xfrm>
              <a:off x="4212550" y="3165800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2"/>
                  </a:cubicBezTo>
                  <a:cubicBezTo>
                    <a:pt x="2731" y="614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3" name="Google Shape;31553;p31"/>
            <p:cNvSpPr/>
            <p:nvPr/>
          </p:nvSpPr>
          <p:spPr>
            <a:xfrm>
              <a:off x="4211525" y="3164775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1" y="2138"/>
                    <a:pt x="81" y="1403"/>
                  </a:cubicBezTo>
                  <a:cubicBezTo>
                    <a:pt x="81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85"/>
                    <a:pt x="634" y="2813"/>
                    <a:pt x="1410" y="2813"/>
                  </a:cubicBezTo>
                  <a:cubicBezTo>
                    <a:pt x="2185" y="2813"/>
                    <a:pt x="2819" y="2185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4" name="Google Shape;31554;p31"/>
            <p:cNvSpPr/>
            <p:nvPr/>
          </p:nvSpPr>
          <p:spPr>
            <a:xfrm>
              <a:off x="4415675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2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2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5" name="Google Shape;31555;p31"/>
            <p:cNvSpPr/>
            <p:nvPr/>
          </p:nvSpPr>
          <p:spPr>
            <a:xfrm>
              <a:off x="4414650" y="3029925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3" y="88"/>
                  </a:moveTo>
                  <a:cubicBezTo>
                    <a:pt x="10385" y="88"/>
                    <a:pt x="13365" y="3068"/>
                    <a:pt x="13365" y="6730"/>
                  </a:cubicBezTo>
                  <a:cubicBezTo>
                    <a:pt x="13365" y="10391"/>
                    <a:pt x="10385" y="13372"/>
                    <a:pt x="6723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8"/>
                    <a:pt x="3062" y="88"/>
                    <a:pt x="6723" y="88"/>
                  </a:cubicBezTo>
                  <a:close/>
                  <a:moveTo>
                    <a:pt x="6723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3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6" name="Google Shape;31556;p31"/>
            <p:cNvSpPr/>
            <p:nvPr/>
          </p:nvSpPr>
          <p:spPr>
            <a:xfrm>
              <a:off x="4438925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50" y="1"/>
                    <a:pt x="1" y="2543"/>
                    <a:pt x="1" y="5678"/>
                  </a:cubicBezTo>
                  <a:cubicBezTo>
                    <a:pt x="1" y="8820"/>
                    <a:pt x="2550" y="11363"/>
                    <a:pt x="5685" y="11363"/>
                  </a:cubicBezTo>
                  <a:cubicBezTo>
                    <a:pt x="8820" y="11363"/>
                    <a:pt x="11362" y="8820"/>
                    <a:pt x="11362" y="5678"/>
                  </a:cubicBezTo>
                  <a:cubicBezTo>
                    <a:pt x="11362" y="2543"/>
                    <a:pt x="8820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7" name="Google Shape;31557;p31"/>
            <p:cNvSpPr/>
            <p:nvPr/>
          </p:nvSpPr>
          <p:spPr>
            <a:xfrm>
              <a:off x="4437925" y="3056900"/>
              <a:ext cx="286075" cy="286075"/>
            </a:xfrm>
            <a:custGeom>
              <a:avLst/>
              <a:gdLst/>
              <a:ahLst/>
              <a:cxnLst/>
              <a:rect l="l" t="t" r="r" b="b"/>
              <a:pathLst>
                <a:path w="11443" h="11443" extrusionOk="0">
                  <a:moveTo>
                    <a:pt x="5725" y="88"/>
                  </a:moveTo>
                  <a:cubicBezTo>
                    <a:pt x="8833" y="88"/>
                    <a:pt x="11362" y="2617"/>
                    <a:pt x="11362" y="5718"/>
                  </a:cubicBezTo>
                  <a:cubicBezTo>
                    <a:pt x="11362" y="8827"/>
                    <a:pt x="8833" y="11355"/>
                    <a:pt x="5725" y="11355"/>
                  </a:cubicBezTo>
                  <a:cubicBezTo>
                    <a:pt x="2616" y="11355"/>
                    <a:pt x="88" y="8827"/>
                    <a:pt x="88" y="5718"/>
                  </a:cubicBezTo>
                  <a:cubicBezTo>
                    <a:pt x="88" y="2617"/>
                    <a:pt x="2616" y="88"/>
                    <a:pt x="5725" y="88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8" name="Google Shape;31558;p31"/>
            <p:cNvSpPr/>
            <p:nvPr/>
          </p:nvSpPr>
          <p:spPr>
            <a:xfrm>
              <a:off x="4464225" y="3083200"/>
              <a:ext cx="233650" cy="233500"/>
            </a:xfrm>
            <a:custGeom>
              <a:avLst/>
              <a:gdLst/>
              <a:ahLst/>
              <a:cxnLst/>
              <a:rect l="l" t="t" r="r" b="b"/>
              <a:pathLst>
                <a:path w="9346" h="9340" extrusionOk="0">
                  <a:moveTo>
                    <a:pt x="4673" y="0"/>
                  </a:moveTo>
                  <a:cubicBezTo>
                    <a:pt x="2090" y="0"/>
                    <a:pt x="0" y="2091"/>
                    <a:pt x="0" y="4666"/>
                  </a:cubicBezTo>
                  <a:cubicBezTo>
                    <a:pt x="0" y="7249"/>
                    <a:pt x="2090" y="9339"/>
                    <a:pt x="4673" y="9339"/>
                  </a:cubicBezTo>
                  <a:cubicBezTo>
                    <a:pt x="7249" y="9339"/>
                    <a:pt x="9346" y="7249"/>
                    <a:pt x="9346" y="4666"/>
                  </a:cubicBezTo>
                  <a:cubicBezTo>
                    <a:pt x="9346" y="2091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9" name="Google Shape;31559;p31"/>
            <p:cNvSpPr/>
            <p:nvPr/>
          </p:nvSpPr>
          <p:spPr>
            <a:xfrm>
              <a:off x="4463025" y="3082025"/>
              <a:ext cx="235875" cy="235850"/>
            </a:xfrm>
            <a:custGeom>
              <a:avLst/>
              <a:gdLst/>
              <a:ahLst/>
              <a:cxnLst/>
              <a:rect l="l" t="t" r="r" b="b"/>
              <a:pathLst>
                <a:path w="9435" h="9434" extrusionOk="0">
                  <a:moveTo>
                    <a:pt x="4721" y="88"/>
                  </a:moveTo>
                  <a:cubicBezTo>
                    <a:pt x="7270" y="88"/>
                    <a:pt x="9347" y="2164"/>
                    <a:pt x="9347" y="4713"/>
                  </a:cubicBezTo>
                  <a:cubicBezTo>
                    <a:pt x="9347" y="7269"/>
                    <a:pt x="7270" y="9346"/>
                    <a:pt x="4721" y="9346"/>
                  </a:cubicBezTo>
                  <a:cubicBezTo>
                    <a:pt x="2165" y="9346"/>
                    <a:pt x="89" y="7269"/>
                    <a:pt x="89" y="4713"/>
                  </a:cubicBezTo>
                  <a:cubicBezTo>
                    <a:pt x="89" y="2164"/>
                    <a:pt x="2165" y="88"/>
                    <a:pt x="4721" y="88"/>
                  </a:cubicBezTo>
                  <a:close/>
                  <a:moveTo>
                    <a:pt x="4721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21" y="9433"/>
                  </a:cubicBezTo>
                  <a:cubicBezTo>
                    <a:pt x="7317" y="9433"/>
                    <a:pt x="9434" y="7316"/>
                    <a:pt x="9434" y="4713"/>
                  </a:cubicBezTo>
                  <a:cubicBezTo>
                    <a:pt x="9434" y="2117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0" name="Google Shape;31560;p31"/>
            <p:cNvSpPr/>
            <p:nvPr/>
          </p:nvSpPr>
          <p:spPr>
            <a:xfrm>
              <a:off x="4492875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1" name="Google Shape;31561;p31"/>
            <p:cNvSpPr/>
            <p:nvPr/>
          </p:nvSpPr>
          <p:spPr>
            <a:xfrm>
              <a:off x="4491850" y="3110850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5"/>
                    <a:pt x="7047" y="3560"/>
                  </a:cubicBezTo>
                  <a:cubicBezTo>
                    <a:pt x="7047" y="5482"/>
                    <a:pt x="5483" y="7046"/>
                    <a:pt x="3568" y="7046"/>
                  </a:cubicBezTo>
                  <a:cubicBezTo>
                    <a:pt x="1646" y="7046"/>
                    <a:pt x="89" y="5482"/>
                    <a:pt x="89" y="3560"/>
                  </a:cubicBezTo>
                  <a:cubicBezTo>
                    <a:pt x="89" y="1645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8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2" name="Google Shape;31562;p31"/>
            <p:cNvSpPr/>
            <p:nvPr/>
          </p:nvSpPr>
          <p:spPr>
            <a:xfrm>
              <a:off x="4518150" y="3136975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3" name="Google Shape;31563;p31"/>
            <p:cNvSpPr/>
            <p:nvPr/>
          </p:nvSpPr>
          <p:spPr>
            <a:xfrm>
              <a:off x="451697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4" name="Google Shape;31564;p31"/>
            <p:cNvSpPr/>
            <p:nvPr/>
          </p:nvSpPr>
          <p:spPr>
            <a:xfrm>
              <a:off x="454682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2"/>
                  </a:cubicBezTo>
                  <a:cubicBezTo>
                    <a:pt x="2731" y="614"/>
                    <a:pt x="2117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5" name="Google Shape;31565;p31"/>
            <p:cNvSpPr/>
            <p:nvPr/>
          </p:nvSpPr>
          <p:spPr>
            <a:xfrm>
              <a:off x="454580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10" y="2813"/>
                  </a:cubicBezTo>
                  <a:cubicBezTo>
                    <a:pt x="2185" y="2813"/>
                    <a:pt x="2812" y="2185"/>
                    <a:pt x="2812" y="1403"/>
                  </a:cubicBezTo>
                  <a:cubicBezTo>
                    <a:pt x="2812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6" name="Google Shape;31566;p31"/>
            <p:cNvSpPr/>
            <p:nvPr/>
          </p:nvSpPr>
          <p:spPr>
            <a:xfrm>
              <a:off x="4749950" y="3030925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7" name="Google Shape;31567;p31"/>
            <p:cNvSpPr/>
            <p:nvPr/>
          </p:nvSpPr>
          <p:spPr>
            <a:xfrm>
              <a:off x="4748775" y="3029925"/>
              <a:ext cx="336475" cy="336325"/>
            </a:xfrm>
            <a:custGeom>
              <a:avLst/>
              <a:gdLst/>
              <a:ahLst/>
              <a:cxnLst/>
              <a:rect l="l" t="t" r="r" b="b"/>
              <a:pathLst>
                <a:path w="13459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8" name="Google Shape;31568;p31"/>
            <p:cNvSpPr/>
            <p:nvPr/>
          </p:nvSpPr>
          <p:spPr>
            <a:xfrm>
              <a:off x="4773200" y="3057900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8" y="11363"/>
                  </a:cubicBezTo>
                  <a:cubicBezTo>
                    <a:pt x="8821" y="11363"/>
                    <a:pt x="11363" y="8820"/>
                    <a:pt x="11363" y="5678"/>
                  </a:cubicBezTo>
                  <a:cubicBezTo>
                    <a:pt x="11363" y="2543"/>
                    <a:pt x="8821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9" name="Google Shape;31569;p31"/>
            <p:cNvSpPr/>
            <p:nvPr/>
          </p:nvSpPr>
          <p:spPr>
            <a:xfrm>
              <a:off x="4772200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8" y="88"/>
                  </a:moveTo>
                  <a:cubicBezTo>
                    <a:pt x="8827" y="88"/>
                    <a:pt x="11355" y="2617"/>
                    <a:pt x="11355" y="5718"/>
                  </a:cubicBezTo>
                  <a:cubicBezTo>
                    <a:pt x="11355" y="8827"/>
                    <a:pt x="8827" y="11355"/>
                    <a:pt x="5718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7"/>
                    <a:pt x="2617" y="88"/>
                    <a:pt x="5718" y="88"/>
                  </a:cubicBezTo>
                  <a:close/>
                  <a:moveTo>
                    <a:pt x="5718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18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0" name="Google Shape;31570;p31"/>
            <p:cNvSpPr/>
            <p:nvPr/>
          </p:nvSpPr>
          <p:spPr>
            <a:xfrm>
              <a:off x="4798500" y="3083200"/>
              <a:ext cx="233500" cy="233500"/>
            </a:xfrm>
            <a:custGeom>
              <a:avLst/>
              <a:gdLst/>
              <a:ahLst/>
              <a:cxnLst/>
              <a:rect l="l" t="t" r="r" b="b"/>
              <a:pathLst>
                <a:path w="9340" h="9340" extrusionOk="0">
                  <a:moveTo>
                    <a:pt x="4666" y="0"/>
                  </a:moveTo>
                  <a:cubicBezTo>
                    <a:pt x="2091" y="0"/>
                    <a:pt x="0" y="2091"/>
                    <a:pt x="0" y="4666"/>
                  </a:cubicBezTo>
                  <a:cubicBezTo>
                    <a:pt x="0" y="7249"/>
                    <a:pt x="2091" y="9339"/>
                    <a:pt x="4666" y="9339"/>
                  </a:cubicBezTo>
                  <a:cubicBezTo>
                    <a:pt x="7249" y="9339"/>
                    <a:pt x="9339" y="7249"/>
                    <a:pt x="9339" y="4666"/>
                  </a:cubicBezTo>
                  <a:cubicBezTo>
                    <a:pt x="9339" y="2091"/>
                    <a:pt x="7249" y="0"/>
                    <a:pt x="46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1" name="Google Shape;31571;p31"/>
            <p:cNvSpPr/>
            <p:nvPr/>
          </p:nvSpPr>
          <p:spPr>
            <a:xfrm>
              <a:off x="4797325" y="3082025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3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3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3" y="88"/>
                  </a:cubicBezTo>
                  <a:close/>
                  <a:moveTo>
                    <a:pt x="4713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3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2" name="Google Shape;31572;p31"/>
            <p:cNvSpPr/>
            <p:nvPr/>
          </p:nvSpPr>
          <p:spPr>
            <a:xfrm>
              <a:off x="4827150" y="31118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3" name="Google Shape;31573;p31"/>
            <p:cNvSpPr/>
            <p:nvPr/>
          </p:nvSpPr>
          <p:spPr>
            <a:xfrm>
              <a:off x="4826150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6"/>
                    <a:pt x="3560" y="7046"/>
                  </a:cubicBezTo>
                  <a:cubicBezTo>
                    <a:pt x="1645" y="7046"/>
                    <a:pt x="81" y="5482"/>
                    <a:pt x="81" y="3560"/>
                  </a:cubicBezTo>
                  <a:cubicBezTo>
                    <a:pt x="81" y="1645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0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4" name="Google Shape;31574;p31"/>
            <p:cNvSpPr/>
            <p:nvPr/>
          </p:nvSpPr>
          <p:spPr>
            <a:xfrm>
              <a:off x="4852275" y="3136975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5"/>
                  </a:cubicBezTo>
                  <a:cubicBezTo>
                    <a:pt x="5037" y="1126"/>
                    <a:pt x="3911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5" name="Google Shape;31575;p31"/>
            <p:cNvSpPr/>
            <p:nvPr/>
          </p:nvSpPr>
          <p:spPr>
            <a:xfrm>
              <a:off x="4851250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6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6" name="Google Shape;31576;p31"/>
            <p:cNvSpPr/>
            <p:nvPr/>
          </p:nvSpPr>
          <p:spPr>
            <a:xfrm>
              <a:off x="4881100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0"/>
                  </a:moveTo>
                  <a:cubicBezTo>
                    <a:pt x="614" y="0"/>
                    <a:pt x="0" y="614"/>
                    <a:pt x="0" y="1362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7" name="Google Shape;31577;p31"/>
            <p:cNvSpPr/>
            <p:nvPr/>
          </p:nvSpPr>
          <p:spPr>
            <a:xfrm>
              <a:off x="4880075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3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3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3" y="2813"/>
                  </a:cubicBezTo>
                  <a:cubicBezTo>
                    <a:pt x="2186" y="2813"/>
                    <a:pt x="2813" y="2185"/>
                    <a:pt x="2813" y="1403"/>
                  </a:cubicBezTo>
                  <a:cubicBezTo>
                    <a:pt x="2813" y="628"/>
                    <a:pt x="2186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8" name="Google Shape;31578;p31"/>
            <p:cNvSpPr/>
            <p:nvPr/>
          </p:nvSpPr>
          <p:spPr>
            <a:xfrm>
              <a:off x="5084225" y="3030925"/>
              <a:ext cx="334125" cy="334325"/>
            </a:xfrm>
            <a:custGeom>
              <a:avLst/>
              <a:gdLst/>
              <a:ahLst/>
              <a:cxnLst/>
              <a:rect l="l" t="t" r="r" b="b"/>
              <a:pathLst>
                <a:path w="13365" h="13373" extrusionOk="0">
                  <a:moveTo>
                    <a:pt x="6683" y="1"/>
                  </a:moveTo>
                  <a:cubicBezTo>
                    <a:pt x="2988" y="1"/>
                    <a:pt x="0" y="2995"/>
                    <a:pt x="0" y="6690"/>
                  </a:cubicBezTo>
                  <a:cubicBezTo>
                    <a:pt x="0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9" name="Google Shape;31579;p31"/>
            <p:cNvSpPr/>
            <p:nvPr/>
          </p:nvSpPr>
          <p:spPr>
            <a:xfrm>
              <a:off x="5083050" y="3029925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8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8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0" name="Google Shape;31580;p31"/>
            <p:cNvSpPr/>
            <p:nvPr/>
          </p:nvSpPr>
          <p:spPr>
            <a:xfrm>
              <a:off x="5107475" y="3057900"/>
              <a:ext cx="283925" cy="284075"/>
            </a:xfrm>
            <a:custGeom>
              <a:avLst/>
              <a:gdLst/>
              <a:ahLst/>
              <a:cxnLst/>
              <a:rect l="l" t="t" r="r" b="b"/>
              <a:pathLst>
                <a:path w="11357" h="11363" extrusionOk="0">
                  <a:moveTo>
                    <a:pt x="5679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20"/>
                    <a:pt x="2543" y="11363"/>
                    <a:pt x="5679" y="11363"/>
                  </a:cubicBezTo>
                  <a:cubicBezTo>
                    <a:pt x="8814" y="11363"/>
                    <a:pt x="11356" y="8820"/>
                    <a:pt x="11356" y="5678"/>
                  </a:cubicBezTo>
                  <a:cubicBezTo>
                    <a:pt x="11356" y="2543"/>
                    <a:pt x="8814" y="1"/>
                    <a:pt x="567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1" name="Google Shape;31581;p31"/>
            <p:cNvSpPr/>
            <p:nvPr/>
          </p:nvSpPr>
          <p:spPr>
            <a:xfrm>
              <a:off x="5106475" y="3056900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8"/>
                  </a:moveTo>
                  <a:cubicBezTo>
                    <a:pt x="8827" y="88"/>
                    <a:pt x="11356" y="2617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7"/>
                    <a:pt x="2610" y="88"/>
                    <a:pt x="5719" y="88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2" name="Google Shape;31582;p31"/>
            <p:cNvSpPr/>
            <p:nvPr/>
          </p:nvSpPr>
          <p:spPr>
            <a:xfrm>
              <a:off x="5132600" y="3083200"/>
              <a:ext cx="233675" cy="233500"/>
            </a:xfrm>
            <a:custGeom>
              <a:avLst/>
              <a:gdLst/>
              <a:ahLst/>
              <a:cxnLst/>
              <a:rect l="l" t="t" r="r" b="b"/>
              <a:pathLst>
                <a:path w="9347" h="9340" extrusionOk="0">
                  <a:moveTo>
                    <a:pt x="4674" y="0"/>
                  </a:moveTo>
                  <a:cubicBezTo>
                    <a:pt x="2098" y="0"/>
                    <a:pt x="1" y="2091"/>
                    <a:pt x="1" y="4666"/>
                  </a:cubicBezTo>
                  <a:cubicBezTo>
                    <a:pt x="1" y="7249"/>
                    <a:pt x="2098" y="9339"/>
                    <a:pt x="4674" y="9339"/>
                  </a:cubicBezTo>
                  <a:cubicBezTo>
                    <a:pt x="7256" y="9339"/>
                    <a:pt x="9346" y="7249"/>
                    <a:pt x="9346" y="4666"/>
                  </a:cubicBezTo>
                  <a:cubicBezTo>
                    <a:pt x="9346" y="2091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3" name="Google Shape;31583;p31"/>
            <p:cNvSpPr/>
            <p:nvPr/>
          </p:nvSpPr>
          <p:spPr>
            <a:xfrm>
              <a:off x="5131600" y="3082025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4" name="Google Shape;31584;p31"/>
            <p:cNvSpPr/>
            <p:nvPr/>
          </p:nvSpPr>
          <p:spPr>
            <a:xfrm>
              <a:off x="5161425" y="3111850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5" name="Google Shape;31585;p31"/>
            <p:cNvSpPr/>
            <p:nvPr/>
          </p:nvSpPr>
          <p:spPr>
            <a:xfrm>
              <a:off x="5160425" y="3110850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6"/>
                    <a:pt x="3561" y="7046"/>
                  </a:cubicBezTo>
                  <a:cubicBezTo>
                    <a:pt x="1646" y="7046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6" name="Google Shape;31586;p31"/>
            <p:cNvSpPr/>
            <p:nvPr/>
          </p:nvSpPr>
          <p:spPr>
            <a:xfrm>
              <a:off x="5186550" y="3136975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7" name="Google Shape;31587;p31"/>
            <p:cNvSpPr/>
            <p:nvPr/>
          </p:nvSpPr>
          <p:spPr>
            <a:xfrm>
              <a:off x="5185525" y="3135950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57" y="5031"/>
                  </a:cubicBezTo>
                  <a:cubicBezTo>
                    <a:pt x="1194" y="5031"/>
                    <a:pt x="82" y="3925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57" y="5119"/>
                  </a:cubicBezTo>
                  <a:cubicBezTo>
                    <a:pt x="3966" y="5119"/>
                    <a:pt x="5119" y="3972"/>
                    <a:pt x="5119" y="2556"/>
                  </a:cubicBezTo>
                  <a:cubicBezTo>
                    <a:pt x="5119" y="1147"/>
                    <a:pt x="3966" y="1"/>
                    <a:pt x="255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8" name="Google Shape;31588;p31"/>
            <p:cNvSpPr/>
            <p:nvPr/>
          </p:nvSpPr>
          <p:spPr>
            <a:xfrm>
              <a:off x="5215375" y="3165800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7" y="0"/>
                    <a:pt x="0" y="614"/>
                    <a:pt x="0" y="1362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2"/>
                  </a:cubicBezTo>
                  <a:cubicBezTo>
                    <a:pt x="2731" y="614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9" name="Google Shape;31589;p31"/>
            <p:cNvSpPr/>
            <p:nvPr/>
          </p:nvSpPr>
          <p:spPr>
            <a:xfrm>
              <a:off x="5214350" y="3164775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04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04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04" y="82"/>
                  </a:cubicBezTo>
                  <a:close/>
                  <a:moveTo>
                    <a:pt x="1404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85"/>
                    <a:pt x="628" y="2813"/>
                    <a:pt x="1404" y="2813"/>
                  </a:cubicBezTo>
                  <a:cubicBezTo>
                    <a:pt x="2179" y="2813"/>
                    <a:pt x="2813" y="2185"/>
                    <a:pt x="2813" y="1403"/>
                  </a:cubicBezTo>
                  <a:cubicBezTo>
                    <a:pt x="2813" y="628"/>
                    <a:pt x="2179" y="1"/>
                    <a:pt x="140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0" name="Google Shape;31590;p31"/>
            <p:cNvSpPr/>
            <p:nvPr/>
          </p:nvSpPr>
          <p:spPr>
            <a:xfrm>
              <a:off x="358157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1" name="Google Shape;31591;p31"/>
            <p:cNvSpPr/>
            <p:nvPr/>
          </p:nvSpPr>
          <p:spPr>
            <a:xfrm>
              <a:off x="358055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24" y="88"/>
                  </a:moveTo>
                  <a:cubicBezTo>
                    <a:pt x="10392" y="88"/>
                    <a:pt x="13365" y="3062"/>
                    <a:pt x="13365" y="6730"/>
                  </a:cubicBezTo>
                  <a:cubicBezTo>
                    <a:pt x="13365" y="10391"/>
                    <a:pt x="1039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lose/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10432" y="13453"/>
                    <a:pt x="13453" y="10438"/>
                    <a:pt x="13453" y="6730"/>
                  </a:cubicBezTo>
                  <a:cubicBezTo>
                    <a:pt x="13453" y="3021"/>
                    <a:pt x="10432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2" name="Google Shape;31592;p31"/>
            <p:cNvSpPr/>
            <p:nvPr/>
          </p:nvSpPr>
          <p:spPr>
            <a:xfrm>
              <a:off x="3604825" y="3152975"/>
              <a:ext cx="284075" cy="284075"/>
            </a:xfrm>
            <a:custGeom>
              <a:avLst/>
              <a:gdLst/>
              <a:ahLst/>
              <a:cxnLst/>
              <a:rect l="l" t="t" r="r" b="b"/>
              <a:pathLst>
                <a:path w="11363" h="11363" extrusionOk="0">
                  <a:moveTo>
                    <a:pt x="5685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85" y="11363"/>
                  </a:cubicBezTo>
                  <a:cubicBezTo>
                    <a:pt x="8821" y="11363"/>
                    <a:pt x="11363" y="8814"/>
                    <a:pt x="11363" y="5678"/>
                  </a:cubicBezTo>
                  <a:cubicBezTo>
                    <a:pt x="11363" y="2543"/>
                    <a:pt x="8821" y="1"/>
                    <a:pt x="568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3" name="Google Shape;31593;p31"/>
            <p:cNvSpPr/>
            <p:nvPr/>
          </p:nvSpPr>
          <p:spPr>
            <a:xfrm>
              <a:off x="360382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25" y="81"/>
                  </a:moveTo>
                  <a:cubicBezTo>
                    <a:pt x="8834" y="81"/>
                    <a:pt x="11362" y="2610"/>
                    <a:pt x="11362" y="5718"/>
                  </a:cubicBezTo>
                  <a:cubicBezTo>
                    <a:pt x="11362" y="8827"/>
                    <a:pt x="8834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lose/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4" name="Google Shape;31594;p31"/>
            <p:cNvSpPr/>
            <p:nvPr/>
          </p:nvSpPr>
          <p:spPr>
            <a:xfrm>
              <a:off x="363012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7249" y="9346"/>
                    <a:pt x="9346" y="7256"/>
                    <a:pt x="9346" y="4673"/>
                  </a:cubicBezTo>
                  <a:cubicBezTo>
                    <a:pt x="9346" y="2098"/>
                    <a:pt x="7249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5" name="Google Shape;31595;p31"/>
            <p:cNvSpPr/>
            <p:nvPr/>
          </p:nvSpPr>
          <p:spPr>
            <a:xfrm>
              <a:off x="3628950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20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20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20" y="88"/>
                  </a:cubicBezTo>
                  <a:close/>
                  <a:moveTo>
                    <a:pt x="4720" y="0"/>
                  </a:moveTo>
                  <a:cubicBezTo>
                    <a:pt x="2117" y="0"/>
                    <a:pt x="0" y="2117"/>
                    <a:pt x="0" y="4713"/>
                  </a:cubicBezTo>
                  <a:cubicBezTo>
                    <a:pt x="0" y="7316"/>
                    <a:pt x="2117" y="9433"/>
                    <a:pt x="4720" y="9433"/>
                  </a:cubicBezTo>
                  <a:cubicBezTo>
                    <a:pt x="7316" y="9433"/>
                    <a:pt x="9433" y="7316"/>
                    <a:pt x="9433" y="4713"/>
                  </a:cubicBezTo>
                  <a:cubicBezTo>
                    <a:pt x="9433" y="2117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6" name="Google Shape;31596;p31"/>
            <p:cNvSpPr/>
            <p:nvPr/>
          </p:nvSpPr>
          <p:spPr>
            <a:xfrm>
              <a:off x="365877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7" name="Google Shape;31597;p31"/>
            <p:cNvSpPr/>
            <p:nvPr/>
          </p:nvSpPr>
          <p:spPr>
            <a:xfrm>
              <a:off x="365777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8" name="Google Shape;31598;p31"/>
            <p:cNvSpPr/>
            <p:nvPr/>
          </p:nvSpPr>
          <p:spPr>
            <a:xfrm>
              <a:off x="3683900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22" y="0"/>
                  </a:moveTo>
                  <a:cubicBezTo>
                    <a:pt x="1133" y="0"/>
                    <a:pt x="0" y="1126"/>
                    <a:pt x="0" y="2515"/>
                  </a:cubicBezTo>
                  <a:cubicBezTo>
                    <a:pt x="0" y="3904"/>
                    <a:pt x="1133" y="5030"/>
                    <a:pt x="2522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2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9" name="Google Shape;31599;p31"/>
            <p:cNvSpPr/>
            <p:nvPr/>
          </p:nvSpPr>
          <p:spPr>
            <a:xfrm>
              <a:off x="368287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1" y="1194"/>
                    <a:pt x="5031" y="2556"/>
                  </a:cubicBezTo>
                  <a:cubicBezTo>
                    <a:pt x="5031" y="3925"/>
                    <a:pt x="3925" y="5031"/>
                    <a:pt x="2563" y="5031"/>
                  </a:cubicBezTo>
                  <a:cubicBezTo>
                    <a:pt x="1194" y="5031"/>
                    <a:pt x="89" y="3925"/>
                    <a:pt x="89" y="2556"/>
                  </a:cubicBezTo>
                  <a:cubicBezTo>
                    <a:pt x="89" y="1194"/>
                    <a:pt x="1194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47" y="1"/>
                    <a:pt x="1" y="1147"/>
                    <a:pt x="1" y="2556"/>
                  </a:cubicBezTo>
                  <a:cubicBezTo>
                    <a:pt x="1" y="3972"/>
                    <a:pt x="1147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0" name="Google Shape;31600;p31"/>
            <p:cNvSpPr/>
            <p:nvPr/>
          </p:nvSpPr>
          <p:spPr>
            <a:xfrm>
              <a:off x="371272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1" name="Google Shape;31601;p31"/>
            <p:cNvSpPr/>
            <p:nvPr/>
          </p:nvSpPr>
          <p:spPr>
            <a:xfrm>
              <a:off x="3711700" y="3259850"/>
              <a:ext cx="70325" cy="70325"/>
            </a:xfrm>
            <a:custGeom>
              <a:avLst/>
              <a:gdLst/>
              <a:ahLst/>
              <a:cxnLst/>
              <a:rect l="l" t="t" r="r" b="b"/>
              <a:pathLst>
                <a:path w="2813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75" y="2732"/>
                    <a:pt x="82" y="2138"/>
                    <a:pt x="82" y="1403"/>
                  </a:cubicBezTo>
                  <a:cubicBezTo>
                    <a:pt x="82" y="675"/>
                    <a:pt x="675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28" y="1"/>
                    <a:pt x="1" y="628"/>
                    <a:pt x="1" y="1403"/>
                  </a:cubicBezTo>
                  <a:cubicBezTo>
                    <a:pt x="1" y="2179"/>
                    <a:pt x="628" y="2813"/>
                    <a:pt x="1410" y="2813"/>
                  </a:cubicBezTo>
                  <a:cubicBezTo>
                    <a:pt x="2186" y="2813"/>
                    <a:pt x="2813" y="2179"/>
                    <a:pt x="2813" y="1403"/>
                  </a:cubicBezTo>
                  <a:cubicBezTo>
                    <a:pt x="2813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2" name="Google Shape;31602;p31"/>
            <p:cNvSpPr/>
            <p:nvPr/>
          </p:nvSpPr>
          <p:spPr>
            <a:xfrm>
              <a:off x="39158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3" y="1"/>
                  </a:moveTo>
                  <a:cubicBezTo>
                    <a:pt x="2994" y="1"/>
                    <a:pt x="1" y="2995"/>
                    <a:pt x="1" y="6690"/>
                  </a:cubicBezTo>
                  <a:cubicBezTo>
                    <a:pt x="1" y="10378"/>
                    <a:pt x="2994" y="13372"/>
                    <a:pt x="6683" y="13372"/>
                  </a:cubicBezTo>
                  <a:cubicBezTo>
                    <a:pt x="10378" y="13372"/>
                    <a:pt x="13372" y="10378"/>
                    <a:pt x="13372" y="6690"/>
                  </a:cubicBezTo>
                  <a:cubicBezTo>
                    <a:pt x="13372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3" name="Google Shape;31603;p31"/>
            <p:cNvSpPr/>
            <p:nvPr/>
          </p:nvSpPr>
          <p:spPr>
            <a:xfrm>
              <a:off x="3914675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1" y="3062"/>
                    <a:pt x="13371" y="6730"/>
                  </a:cubicBezTo>
                  <a:cubicBezTo>
                    <a:pt x="13371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4" name="Google Shape;31604;p31"/>
            <p:cNvSpPr/>
            <p:nvPr/>
          </p:nvSpPr>
          <p:spPr>
            <a:xfrm>
              <a:off x="3939125" y="3152975"/>
              <a:ext cx="284050" cy="284075"/>
            </a:xfrm>
            <a:custGeom>
              <a:avLst/>
              <a:gdLst/>
              <a:ahLst/>
              <a:cxnLst/>
              <a:rect l="l" t="t" r="r" b="b"/>
              <a:pathLst>
                <a:path w="11362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20" y="11363"/>
                    <a:pt x="11362" y="8814"/>
                    <a:pt x="11362" y="5678"/>
                  </a:cubicBezTo>
                  <a:cubicBezTo>
                    <a:pt x="11362" y="2543"/>
                    <a:pt x="8820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5" name="Google Shape;31605;p31"/>
            <p:cNvSpPr/>
            <p:nvPr/>
          </p:nvSpPr>
          <p:spPr>
            <a:xfrm>
              <a:off x="393810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70" y="0"/>
                    <a:pt x="1" y="2569"/>
                    <a:pt x="1" y="5718"/>
                  </a:cubicBezTo>
                  <a:cubicBezTo>
                    <a:pt x="1" y="8874"/>
                    <a:pt x="2570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6" name="Google Shape;31606;p31"/>
            <p:cNvSpPr/>
            <p:nvPr/>
          </p:nvSpPr>
          <p:spPr>
            <a:xfrm>
              <a:off x="3964400" y="3178100"/>
              <a:ext cx="233500" cy="233675"/>
            </a:xfrm>
            <a:custGeom>
              <a:avLst/>
              <a:gdLst/>
              <a:ahLst/>
              <a:cxnLst/>
              <a:rect l="l" t="t" r="r" b="b"/>
              <a:pathLst>
                <a:path w="9340" h="9347" extrusionOk="0">
                  <a:moveTo>
                    <a:pt x="4667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67" y="9346"/>
                  </a:cubicBezTo>
                  <a:cubicBezTo>
                    <a:pt x="7249" y="9346"/>
                    <a:pt x="9339" y="7256"/>
                    <a:pt x="9339" y="4673"/>
                  </a:cubicBezTo>
                  <a:cubicBezTo>
                    <a:pt x="9339" y="2098"/>
                    <a:pt x="7249" y="0"/>
                    <a:pt x="4667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7" name="Google Shape;31607;p31"/>
            <p:cNvSpPr/>
            <p:nvPr/>
          </p:nvSpPr>
          <p:spPr>
            <a:xfrm>
              <a:off x="3963225" y="3177100"/>
              <a:ext cx="235850" cy="235850"/>
            </a:xfrm>
            <a:custGeom>
              <a:avLst/>
              <a:gdLst/>
              <a:ahLst/>
              <a:cxnLst/>
              <a:rect l="l" t="t" r="r" b="b"/>
              <a:pathLst>
                <a:path w="9434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34" y="7316"/>
                    <a:pt x="9434" y="4713"/>
                  </a:cubicBezTo>
                  <a:cubicBezTo>
                    <a:pt x="9434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8" name="Google Shape;31608;p31"/>
            <p:cNvSpPr/>
            <p:nvPr/>
          </p:nvSpPr>
          <p:spPr>
            <a:xfrm>
              <a:off x="3993050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9" name="Google Shape;31609;p31"/>
            <p:cNvSpPr/>
            <p:nvPr/>
          </p:nvSpPr>
          <p:spPr>
            <a:xfrm>
              <a:off x="399205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7" y="1645"/>
                    <a:pt x="7047" y="3560"/>
                  </a:cubicBezTo>
                  <a:cubicBezTo>
                    <a:pt x="7047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1" y="7127"/>
                  </a:cubicBezTo>
                  <a:cubicBezTo>
                    <a:pt x="5529" y="7127"/>
                    <a:pt x="7128" y="5529"/>
                    <a:pt x="7128" y="3560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0" name="Google Shape;31610;p31"/>
            <p:cNvSpPr/>
            <p:nvPr/>
          </p:nvSpPr>
          <p:spPr>
            <a:xfrm>
              <a:off x="4018175" y="3232050"/>
              <a:ext cx="125950" cy="125775"/>
            </a:xfrm>
            <a:custGeom>
              <a:avLst/>
              <a:gdLst/>
              <a:ahLst/>
              <a:cxnLst/>
              <a:rect l="l" t="t" r="r" b="b"/>
              <a:pathLst>
                <a:path w="5038" h="5031" extrusionOk="0">
                  <a:moveTo>
                    <a:pt x="2516" y="0"/>
                  </a:moveTo>
                  <a:cubicBezTo>
                    <a:pt x="1127" y="0"/>
                    <a:pt x="0" y="1126"/>
                    <a:pt x="0" y="2515"/>
                  </a:cubicBezTo>
                  <a:cubicBezTo>
                    <a:pt x="0" y="3904"/>
                    <a:pt x="1127" y="5030"/>
                    <a:pt x="2516" y="5030"/>
                  </a:cubicBezTo>
                  <a:cubicBezTo>
                    <a:pt x="3911" y="5030"/>
                    <a:pt x="5037" y="3904"/>
                    <a:pt x="5037" y="2515"/>
                  </a:cubicBezTo>
                  <a:cubicBezTo>
                    <a:pt x="5037" y="1126"/>
                    <a:pt x="3911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1" name="Google Shape;31611;p31"/>
            <p:cNvSpPr/>
            <p:nvPr/>
          </p:nvSpPr>
          <p:spPr>
            <a:xfrm>
              <a:off x="4017175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4" y="82"/>
                    <a:pt x="5030" y="1194"/>
                    <a:pt x="5030" y="2556"/>
                  </a:cubicBezTo>
                  <a:cubicBezTo>
                    <a:pt x="5030" y="3925"/>
                    <a:pt x="3924" y="5031"/>
                    <a:pt x="2556" y="5031"/>
                  </a:cubicBezTo>
                  <a:cubicBezTo>
                    <a:pt x="1194" y="5031"/>
                    <a:pt x="88" y="3925"/>
                    <a:pt x="88" y="2556"/>
                  </a:cubicBezTo>
                  <a:cubicBezTo>
                    <a:pt x="88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72" y="5119"/>
                    <a:pt x="5118" y="3972"/>
                    <a:pt x="5118" y="2556"/>
                  </a:cubicBezTo>
                  <a:cubicBezTo>
                    <a:pt x="5118" y="1147"/>
                    <a:pt x="3972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2" name="Google Shape;31612;p31"/>
            <p:cNvSpPr/>
            <p:nvPr/>
          </p:nvSpPr>
          <p:spPr>
            <a:xfrm>
              <a:off x="404700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14" y="0"/>
                    <a:pt x="1" y="607"/>
                    <a:pt x="1" y="1362"/>
                  </a:cubicBezTo>
                  <a:cubicBezTo>
                    <a:pt x="1" y="2117"/>
                    <a:pt x="614" y="2731"/>
                    <a:pt x="1363" y="2731"/>
                  </a:cubicBezTo>
                  <a:cubicBezTo>
                    <a:pt x="2118" y="2731"/>
                    <a:pt x="2731" y="2117"/>
                    <a:pt x="2731" y="1362"/>
                  </a:cubicBezTo>
                  <a:cubicBezTo>
                    <a:pt x="2731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3" name="Google Shape;31613;p31"/>
            <p:cNvSpPr/>
            <p:nvPr/>
          </p:nvSpPr>
          <p:spPr>
            <a:xfrm>
              <a:off x="4046000" y="3259850"/>
              <a:ext cx="70300" cy="70325"/>
            </a:xfrm>
            <a:custGeom>
              <a:avLst/>
              <a:gdLst/>
              <a:ahLst/>
              <a:cxnLst/>
              <a:rect l="l" t="t" r="r" b="b"/>
              <a:pathLst>
                <a:path w="2812" h="2813" extrusionOk="0">
                  <a:moveTo>
                    <a:pt x="1403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03" y="2732"/>
                  </a:cubicBezTo>
                  <a:cubicBezTo>
                    <a:pt x="674" y="2732"/>
                    <a:pt x="81" y="2138"/>
                    <a:pt x="81" y="1403"/>
                  </a:cubicBezTo>
                  <a:cubicBezTo>
                    <a:pt x="81" y="675"/>
                    <a:pt x="674" y="82"/>
                    <a:pt x="1403" y="82"/>
                  </a:cubicBezTo>
                  <a:close/>
                  <a:moveTo>
                    <a:pt x="1403" y="1"/>
                  </a:moveTo>
                  <a:cubicBezTo>
                    <a:pt x="627" y="1"/>
                    <a:pt x="0" y="628"/>
                    <a:pt x="0" y="1403"/>
                  </a:cubicBezTo>
                  <a:cubicBezTo>
                    <a:pt x="0" y="2179"/>
                    <a:pt x="627" y="2813"/>
                    <a:pt x="1403" y="2813"/>
                  </a:cubicBezTo>
                  <a:cubicBezTo>
                    <a:pt x="2185" y="2813"/>
                    <a:pt x="2812" y="2179"/>
                    <a:pt x="2812" y="1403"/>
                  </a:cubicBezTo>
                  <a:cubicBezTo>
                    <a:pt x="2812" y="628"/>
                    <a:pt x="2185" y="1"/>
                    <a:pt x="140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4" name="Google Shape;31614;p31"/>
            <p:cNvSpPr/>
            <p:nvPr/>
          </p:nvSpPr>
          <p:spPr>
            <a:xfrm>
              <a:off x="4250125" y="3126000"/>
              <a:ext cx="334150" cy="334325"/>
            </a:xfrm>
            <a:custGeom>
              <a:avLst/>
              <a:gdLst/>
              <a:ahLst/>
              <a:cxnLst/>
              <a:rect l="l" t="t" r="r" b="b"/>
              <a:pathLst>
                <a:path w="13366" h="13373" extrusionOk="0">
                  <a:moveTo>
                    <a:pt x="6683" y="1"/>
                  </a:moveTo>
                  <a:cubicBezTo>
                    <a:pt x="2988" y="1"/>
                    <a:pt x="1" y="2995"/>
                    <a:pt x="1" y="6690"/>
                  </a:cubicBezTo>
                  <a:cubicBezTo>
                    <a:pt x="1" y="10378"/>
                    <a:pt x="2988" y="13372"/>
                    <a:pt x="6683" y="13372"/>
                  </a:cubicBezTo>
                  <a:cubicBezTo>
                    <a:pt x="10378" y="13372"/>
                    <a:pt x="13365" y="10378"/>
                    <a:pt x="13365" y="6690"/>
                  </a:cubicBezTo>
                  <a:cubicBezTo>
                    <a:pt x="13365" y="2995"/>
                    <a:pt x="10378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5" name="Google Shape;31615;p31"/>
            <p:cNvSpPr/>
            <p:nvPr/>
          </p:nvSpPr>
          <p:spPr>
            <a:xfrm>
              <a:off x="4248950" y="3125000"/>
              <a:ext cx="336500" cy="336325"/>
            </a:xfrm>
            <a:custGeom>
              <a:avLst/>
              <a:gdLst/>
              <a:ahLst/>
              <a:cxnLst/>
              <a:rect l="l" t="t" r="r" b="b"/>
              <a:pathLst>
                <a:path w="13460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8" y="13372"/>
                    <a:pt x="88" y="10391"/>
                    <a:pt x="88" y="6730"/>
                  </a:cubicBezTo>
                  <a:cubicBezTo>
                    <a:pt x="88" y="3062"/>
                    <a:pt x="3068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0" y="3021"/>
                    <a:pt x="0" y="6730"/>
                  </a:cubicBezTo>
                  <a:cubicBezTo>
                    <a:pt x="0" y="10438"/>
                    <a:pt x="3021" y="13453"/>
                    <a:pt x="6730" y="13453"/>
                  </a:cubicBezTo>
                  <a:cubicBezTo>
                    <a:pt x="10438" y="13453"/>
                    <a:pt x="13459" y="10438"/>
                    <a:pt x="13459" y="6730"/>
                  </a:cubicBezTo>
                  <a:cubicBezTo>
                    <a:pt x="13459" y="3021"/>
                    <a:pt x="10438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6" name="Google Shape;31616;p31"/>
            <p:cNvSpPr/>
            <p:nvPr/>
          </p:nvSpPr>
          <p:spPr>
            <a:xfrm>
              <a:off x="427340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7" name="Google Shape;31617;p31"/>
            <p:cNvSpPr/>
            <p:nvPr/>
          </p:nvSpPr>
          <p:spPr>
            <a:xfrm>
              <a:off x="4272375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4" y="11443"/>
                    <a:pt x="11443" y="8874"/>
                    <a:pt x="11443" y="5718"/>
                  </a:cubicBezTo>
                  <a:cubicBezTo>
                    <a:pt x="11443" y="2569"/>
                    <a:pt x="8874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8" name="Google Shape;31618;p31"/>
            <p:cNvSpPr/>
            <p:nvPr/>
          </p:nvSpPr>
          <p:spPr>
            <a:xfrm>
              <a:off x="4298500" y="3178100"/>
              <a:ext cx="233675" cy="233675"/>
            </a:xfrm>
            <a:custGeom>
              <a:avLst/>
              <a:gdLst/>
              <a:ahLst/>
              <a:cxnLst/>
              <a:rect l="l" t="t" r="r" b="b"/>
              <a:pathLst>
                <a:path w="9347" h="9347" extrusionOk="0">
                  <a:moveTo>
                    <a:pt x="4674" y="0"/>
                  </a:moveTo>
                  <a:cubicBezTo>
                    <a:pt x="2098" y="0"/>
                    <a:pt x="1" y="2098"/>
                    <a:pt x="1" y="4673"/>
                  </a:cubicBezTo>
                  <a:cubicBezTo>
                    <a:pt x="1" y="7256"/>
                    <a:pt x="2098" y="9346"/>
                    <a:pt x="4674" y="9346"/>
                  </a:cubicBezTo>
                  <a:cubicBezTo>
                    <a:pt x="7256" y="9346"/>
                    <a:pt x="9347" y="7256"/>
                    <a:pt x="9347" y="4673"/>
                  </a:cubicBezTo>
                  <a:cubicBezTo>
                    <a:pt x="9347" y="2098"/>
                    <a:pt x="7256" y="0"/>
                    <a:pt x="4674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9" name="Google Shape;31619;p31"/>
            <p:cNvSpPr/>
            <p:nvPr/>
          </p:nvSpPr>
          <p:spPr>
            <a:xfrm>
              <a:off x="4297500" y="3177100"/>
              <a:ext cx="235675" cy="235850"/>
            </a:xfrm>
            <a:custGeom>
              <a:avLst/>
              <a:gdLst/>
              <a:ahLst/>
              <a:cxnLst/>
              <a:rect l="l" t="t" r="r" b="b"/>
              <a:pathLst>
                <a:path w="9427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8" y="7269"/>
                    <a:pt x="88" y="4713"/>
                  </a:cubicBezTo>
                  <a:cubicBezTo>
                    <a:pt x="88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0" y="2117"/>
                    <a:pt x="0" y="4713"/>
                  </a:cubicBezTo>
                  <a:cubicBezTo>
                    <a:pt x="0" y="7316"/>
                    <a:pt x="2118" y="9433"/>
                    <a:pt x="4714" y="9433"/>
                  </a:cubicBezTo>
                  <a:cubicBezTo>
                    <a:pt x="7316" y="9433"/>
                    <a:pt x="9427" y="7316"/>
                    <a:pt x="9427" y="4713"/>
                  </a:cubicBezTo>
                  <a:cubicBezTo>
                    <a:pt x="9427" y="2117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0" name="Google Shape;31620;p31"/>
            <p:cNvSpPr/>
            <p:nvPr/>
          </p:nvSpPr>
          <p:spPr>
            <a:xfrm>
              <a:off x="4327325" y="3206925"/>
              <a:ext cx="176200" cy="176175"/>
            </a:xfrm>
            <a:custGeom>
              <a:avLst/>
              <a:gdLst/>
              <a:ahLst/>
              <a:cxnLst/>
              <a:rect l="l" t="t" r="r" b="b"/>
              <a:pathLst>
                <a:path w="7048" h="7047" extrusionOk="0">
                  <a:moveTo>
                    <a:pt x="3521" y="1"/>
                  </a:moveTo>
                  <a:cubicBezTo>
                    <a:pt x="1579" y="1"/>
                    <a:pt x="1" y="1578"/>
                    <a:pt x="1" y="3520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1" name="Google Shape;31621;p31"/>
            <p:cNvSpPr/>
            <p:nvPr/>
          </p:nvSpPr>
          <p:spPr>
            <a:xfrm>
              <a:off x="4326325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5"/>
                    <a:pt x="7040" y="3560"/>
                  </a:cubicBezTo>
                  <a:cubicBezTo>
                    <a:pt x="7040" y="5482"/>
                    <a:pt x="5482" y="7040"/>
                    <a:pt x="3561" y="7040"/>
                  </a:cubicBezTo>
                  <a:cubicBezTo>
                    <a:pt x="1646" y="7040"/>
                    <a:pt x="81" y="5482"/>
                    <a:pt x="81" y="3560"/>
                  </a:cubicBezTo>
                  <a:cubicBezTo>
                    <a:pt x="81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0" y="1598"/>
                    <a:pt x="0" y="3560"/>
                  </a:cubicBezTo>
                  <a:cubicBezTo>
                    <a:pt x="0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2" name="Google Shape;31622;p31"/>
            <p:cNvSpPr/>
            <p:nvPr/>
          </p:nvSpPr>
          <p:spPr>
            <a:xfrm>
              <a:off x="435245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3" name="Google Shape;31623;p31"/>
            <p:cNvSpPr/>
            <p:nvPr/>
          </p:nvSpPr>
          <p:spPr>
            <a:xfrm>
              <a:off x="4351450" y="3231025"/>
              <a:ext cx="127950" cy="127975"/>
            </a:xfrm>
            <a:custGeom>
              <a:avLst/>
              <a:gdLst/>
              <a:ahLst/>
              <a:cxnLst/>
              <a:rect l="l" t="t" r="r" b="b"/>
              <a:pathLst>
                <a:path w="5118" h="5119" extrusionOk="0">
                  <a:moveTo>
                    <a:pt x="2556" y="82"/>
                  </a:moveTo>
                  <a:cubicBezTo>
                    <a:pt x="3925" y="82"/>
                    <a:pt x="5030" y="1194"/>
                    <a:pt x="5030" y="2556"/>
                  </a:cubicBezTo>
                  <a:cubicBezTo>
                    <a:pt x="5030" y="3925"/>
                    <a:pt x="3925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6" y="1"/>
                    <a:pt x="0" y="1147"/>
                    <a:pt x="0" y="2556"/>
                  </a:cubicBezTo>
                  <a:cubicBezTo>
                    <a:pt x="0" y="3972"/>
                    <a:pt x="1146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4" name="Google Shape;31624;p31"/>
            <p:cNvSpPr/>
            <p:nvPr/>
          </p:nvSpPr>
          <p:spPr>
            <a:xfrm>
              <a:off x="4381275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5" name="Google Shape;31625;p31"/>
            <p:cNvSpPr/>
            <p:nvPr/>
          </p:nvSpPr>
          <p:spPr>
            <a:xfrm>
              <a:off x="4380100" y="3259850"/>
              <a:ext cx="70475" cy="70325"/>
            </a:xfrm>
            <a:custGeom>
              <a:avLst/>
              <a:gdLst/>
              <a:ahLst/>
              <a:cxnLst/>
              <a:rect l="l" t="t" r="r" b="b"/>
              <a:pathLst>
                <a:path w="2819" h="2813" extrusionOk="0">
                  <a:moveTo>
                    <a:pt x="1410" y="82"/>
                  </a:moveTo>
                  <a:cubicBezTo>
                    <a:pt x="2145" y="82"/>
                    <a:pt x="2738" y="675"/>
                    <a:pt x="2738" y="1403"/>
                  </a:cubicBezTo>
                  <a:cubicBezTo>
                    <a:pt x="2738" y="2138"/>
                    <a:pt x="2145" y="2732"/>
                    <a:pt x="1410" y="2732"/>
                  </a:cubicBezTo>
                  <a:cubicBezTo>
                    <a:pt x="681" y="2732"/>
                    <a:pt x="88" y="2138"/>
                    <a:pt x="88" y="1403"/>
                  </a:cubicBezTo>
                  <a:cubicBezTo>
                    <a:pt x="88" y="675"/>
                    <a:pt x="681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0" y="628"/>
                    <a:pt x="0" y="1403"/>
                  </a:cubicBezTo>
                  <a:cubicBezTo>
                    <a:pt x="0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6" name="Google Shape;31626;p31"/>
            <p:cNvSpPr/>
            <p:nvPr/>
          </p:nvSpPr>
          <p:spPr>
            <a:xfrm>
              <a:off x="4584250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7" y="13372"/>
                    <a:pt x="13371" y="10378"/>
                    <a:pt x="13371" y="6690"/>
                  </a:cubicBezTo>
                  <a:cubicBezTo>
                    <a:pt x="13371" y="2995"/>
                    <a:pt x="10377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7" name="Google Shape;31627;p31"/>
            <p:cNvSpPr/>
            <p:nvPr/>
          </p:nvSpPr>
          <p:spPr>
            <a:xfrm>
              <a:off x="4583225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1" y="88"/>
                    <a:pt x="13372" y="3062"/>
                    <a:pt x="13372" y="6730"/>
                  </a:cubicBezTo>
                  <a:cubicBezTo>
                    <a:pt x="13372" y="10391"/>
                    <a:pt x="10391" y="13372"/>
                    <a:pt x="6730" y="13372"/>
                  </a:cubicBezTo>
                  <a:cubicBezTo>
                    <a:pt x="3069" y="13372"/>
                    <a:pt x="88" y="10391"/>
                    <a:pt x="88" y="6730"/>
                  </a:cubicBezTo>
                  <a:cubicBezTo>
                    <a:pt x="88" y="3062"/>
                    <a:pt x="3069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1" y="0"/>
                    <a:pt x="1" y="3021"/>
                    <a:pt x="1" y="6730"/>
                  </a:cubicBezTo>
                  <a:cubicBezTo>
                    <a:pt x="1" y="10438"/>
                    <a:pt x="3021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8" name="Google Shape;31628;p31"/>
            <p:cNvSpPr/>
            <p:nvPr/>
          </p:nvSpPr>
          <p:spPr>
            <a:xfrm>
              <a:off x="4607675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2" y="1"/>
                    <a:pt x="0" y="2543"/>
                    <a:pt x="0" y="5678"/>
                  </a:cubicBezTo>
                  <a:cubicBezTo>
                    <a:pt x="0" y="8814"/>
                    <a:pt x="2542" y="11363"/>
                    <a:pt x="5678" y="11363"/>
                  </a:cubicBezTo>
                  <a:cubicBezTo>
                    <a:pt x="8813" y="11363"/>
                    <a:pt x="11355" y="8814"/>
                    <a:pt x="11355" y="5678"/>
                  </a:cubicBezTo>
                  <a:cubicBezTo>
                    <a:pt x="11355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9" name="Google Shape;31629;p31"/>
            <p:cNvSpPr/>
            <p:nvPr/>
          </p:nvSpPr>
          <p:spPr>
            <a:xfrm>
              <a:off x="4606650" y="3151975"/>
              <a:ext cx="286100" cy="286075"/>
            </a:xfrm>
            <a:custGeom>
              <a:avLst/>
              <a:gdLst/>
              <a:ahLst/>
              <a:cxnLst/>
              <a:rect l="l" t="t" r="r" b="b"/>
              <a:pathLst>
                <a:path w="11444" h="11443" extrusionOk="0">
                  <a:moveTo>
                    <a:pt x="5719" y="81"/>
                  </a:moveTo>
                  <a:cubicBezTo>
                    <a:pt x="8827" y="81"/>
                    <a:pt x="11356" y="2610"/>
                    <a:pt x="11356" y="5718"/>
                  </a:cubicBezTo>
                  <a:cubicBezTo>
                    <a:pt x="11356" y="8827"/>
                    <a:pt x="8827" y="11355"/>
                    <a:pt x="5719" y="11355"/>
                  </a:cubicBezTo>
                  <a:cubicBezTo>
                    <a:pt x="2610" y="11355"/>
                    <a:pt x="82" y="8827"/>
                    <a:pt x="82" y="5718"/>
                  </a:cubicBezTo>
                  <a:cubicBezTo>
                    <a:pt x="82" y="2610"/>
                    <a:pt x="2610" y="81"/>
                    <a:pt x="5719" y="81"/>
                  </a:cubicBezTo>
                  <a:close/>
                  <a:moveTo>
                    <a:pt x="5719" y="0"/>
                  </a:moveTo>
                  <a:cubicBezTo>
                    <a:pt x="2563" y="0"/>
                    <a:pt x="1" y="2569"/>
                    <a:pt x="1" y="5718"/>
                  </a:cubicBezTo>
                  <a:cubicBezTo>
                    <a:pt x="1" y="8874"/>
                    <a:pt x="2563" y="11443"/>
                    <a:pt x="5719" y="11443"/>
                  </a:cubicBezTo>
                  <a:cubicBezTo>
                    <a:pt x="8875" y="11443"/>
                    <a:pt x="11444" y="8874"/>
                    <a:pt x="11444" y="5718"/>
                  </a:cubicBezTo>
                  <a:cubicBezTo>
                    <a:pt x="11444" y="2569"/>
                    <a:pt x="8875" y="0"/>
                    <a:pt x="5719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0" name="Google Shape;31630;p31"/>
            <p:cNvSpPr/>
            <p:nvPr/>
          </p:nvSpPr>
          <p:spPr>
            <a:xfrm>
              <a:off x="4632800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5" y="9346"/>
                    <a:pt x="9346" y="7256"/>
                    <a:pt x="9346" y="4673"/>
                  </a:cubicBezTo>
                  <a:cubicBezTo>
                    <a:pt x="9346" y="2098"/>
                    <a:pt x="7255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1" name="Google Shape;31631;p31"/>
            <p:cNvSpPr/>
            <p:nvPr/>
          </p:nvSpPr>
          <p:spPr>
            <a:xfrm>
              <a:off x="4631775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69" y="88"/>
                    <a:pt x="9346" y="2164"/>
                    <a:pt x="9346" y="4713"/>
                  </a:cubicBezTo>
                  <a:cubicBezTo>
                    <a:pt x="9346" y="7269"/>
                    <a:pt x="7269" y="9346"/>
                    <a:pt x="4714" y="9346"/>
                  </a:cubicBezTo>
                  <a:cubicBezTo>
                    <a:pt x="2165" y="9346"/>
                    <a:pt x="81" y="7269"/>
                    <a:pt x="81" y="4713"/>
                  </a:cubicBezTo>
                  <a:cubicBezTo>
                    <a:pt x="81" y="2164"/>
                    <a:pt x="2165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8" y="0"/>
                    <a:pt x="1" y="2117"/>
                    <a:pt x="1" y="4713"/>
                  </a:cubicBezTo>
                  <a:cubicBezTo>
                    <a:pt x="1" y="7316"/>
                    <a:pt x="2118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2" name="Google Shape;31632;p31"/>
            <p:cNvSpPr/>
            <p:nvPr/>
          </p:nvSpPr>
          <p:spPr>
            <a:xfrm>
              <a:off x="4661625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0" y="1"/>
                  </a:moveTo>
                  <a:cubicBezTo>
                    <a:pt x="1578" y="1"/>
                    <a:pt x="0" y="1578"/>
                    <a:pt x="0" y="3520"/>
                  </a:cubicBezTo>
                  <a:cubicBezTo>
                    <a:pt x="0" y="5469"/>
                    <a:pt x="1578" y="7047"/>
                    <a:pt x="3520" y="7047"/>
                  </a:cubicBezTo>
                  <a:cubicBezTo>
                    <a:pt x="5469" y="7047"/>
                    <a:pt x="7046" y="5469"/>
                    <a:pt x="7046" y="3520"/>
                  </a:cubicBezTo>
                  <a:cubicBezTo>
                    <a:pt x="7046" y="1578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3" name="Google Shape;31633;p31"/>
            <p:cNvSpPr/>
            <p:nvPr/>
          </p:nvSpPr>
          <p:spPr>
            <a:xfrm>
              <a:off x="46606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3" y="81"/>
                    <a:pt x="7040" y="1645"/>
                    <a:pt x="7040" y="3560"/>
                  </a:cubicBezTo>
                  <a:cubicBezTo>
                    <a:pt x="7040" y="5482"/>
                    <a:pt x="5483" y="7040"/>
                    <a:pt x="3561" y="7040"/>
                  </a:cubicBezTo>
                  <a:cubicBezTo>
                    <a:pt x="1646" y="7040"/>
                    <a:pt x="82" y="5482"/>
                    <a:pt x="82" y="3560"/>
                  </a:cubicBezTo>
                  <a:cubicBezTo>
                    <a:pt x="82" y="1645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9" y="0"/>
                    <a:pt x="1" y="1598"/>
                    <a:pt x="1" y="3560"/>
                  </a:cubicBezTo>
                  <a:cubicBezTo>
                    <a:pt x="1" y="5529"/>
                    <a:pt x="1599" y="7127"/>
                    <a:pt x="3561" y="7127"/>
                  </a:cubicBezTo>
                  <a:cubicBezTo>
                    <a:pt x="5530" y="7127"/>
                    <a:pt x="7128" y="5529"/>
                    <a:pt x="7128" y="3560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4" name="Google Shape;31634;p31"/>
            <p:cNvSpPr/>
            <p:nvPr/>
          </p:nvSpPr>
          <p:spPr>
            <a:xfrm>
              <a:off x="4686725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5" name="Google Shape;31635;p31"/>
            <p:cNvSpPr/>
            <p:nvPr/>
          </p:nvSpPr>
          <p:spPr>
            <a:xfrm>
              <a:off x="4685725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56" y="82"/>
                  </a:moveTo>
                  <a:cubicBezTo>
                    <a:pt x="3918" y="82"/>
                    <a:pt x="5030" y="1194"/>
                    <a:pt x="5030" y="2556"/>
                  </a:cubicBezTo>
                  <a:cubicBezTo>
                    <a:pt x="5030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8" y="3972"/>
                    <a:pt x="5118" y="2556"/>
                  </a:cubicBezTo>
                  <a:cubicBezTo>
                    <a:pt x="5118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6" name="Google Shape;31636;p31"/>
            <p:cNvSpPr/>
            <p:nvPr/>
          </p:nvSpPr>
          <p:spPr>
            <a:xfrm>
              <a:off x="47155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0"/>
                  </a:moveTo>
                  <a:cubicBezTo>
                    <a:pt x="608" y="0"/>
                    <a:pt x="1" y="607"/>
                    <a:pt x="1" y="1362"/>
                  </a:cubicBezTo>
                  <a:cubicBezTo>
                    <a:pt x="1" y="2117"/>
                    <a:pt x="608" y="2731"/>
                    <a:pt x="1363" y="2731"/>
                  </a:cubicBezTo>
                  <a:cubicBezTo>
                    <a:pt x="2118" y="2731"/>
                    <a:pt x="2732" y="2117"/>
                    <a:pt x="2732" y="1362"/>
                  </a:cubicBezTo>
                  <a:cubicBezTo>
                    <a:pt x="2732" y="607"/>
                    <a:pt x="2118" y="0"/>
                    <a:pt x="136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7" name="Google Shape;31637;p31"/>
            <p:cNvSpPr/>
            <p:nvPr/>
          </p:nvSpPr>
          <p:spPr>
            <a:xfrm>
              <a:off x="471437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1" y="675"/>
                    <a:pt x="2731" y="1403"/>
                  </a:cubicBezTo>
                  <a:cubicBezTo>
                    <a:pt x="2731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4" y="1"/>
                    <a:pt x="1" y="628"/>
                    <a:pt x="1" y="1403"/>
                  </a:cubicBezTo>
                  <a:cubicBezTo>
                    <a:pt x="1" y="2179"/>
                    <a:pt x="634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8" name="Google Shape;31638;p31"/>
            <p:cNvSpPr/>
            <p:nvPr/>
          </p:nvSpPr>
          <p:spPr>
            <a:xfrm>
              <a:off x="4918525" y="3126000"/>
              <a:ext cx="334300" cy="334325"/>
            </a:xfrm>
            <a:custGeom>
              <a:avLst/>
              <a:gdLst/>
              <a:ahLst/>
              <a:cxnLst/>
              <a:rect l="l" t="t" r="r" b="b"/>
              <a:pathLst>
                <a:path w="13372" h="13373" extrusionOk="0">
                  <a:moveTo>
                    <a:pt x="6689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9" y="13372"/>
                  </a:cubicBezTo>
                  <a:cubicBezTo>
                    <a:pt x="10378" y="13372"/>
                    <a:pt x="13371" y="10378"/>
                    <a:pt x="13371" y="6690"/>
                  </a:cubicBezTo>
                  <a:cubicBezTo>
                    <a:pt x="13371" y="2995"/>
                    <a:pt x="10378" y="1"/>
                    <a:pt x="668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9" name="Google Shape;31639;p31"/>
            <p:cNvSpPr/>
            <p:nvPr/>
          </p:nvSpPr>
          <p:spPr>
            <a:xfrm>
              <a:off x="4917500" y="3125000"/>
              <a:ext cx="336325" cy="336325"/>
            </a:xfrm>
            <a:custGeom>
              <a:avLst/>
              <a:gdLst/>
              <a:ahLst/>
              <a:cxnLst/>
              <a:rect l="l" t="t" r="r" b="b"/>
              <a:pathLst>
                <a:path w="13453" h="13453" extrusionOk="0">
                  <a:moveTo>
                    <a:pt x="6730" y="88"/>
                  </a:moveTo>
                  <a:cubicBezTo>
                    <a:pt x="10392" y="88"/>
                    <a:pt x="13372" y="3062"/>
                    <a:pt x="13372" y="6730"/>
                  </a:cubicBezTo>
                  <a:cubicBezTo>
                    <a:pt x="13372" y="10391"/>
                    <a:pt x="10392" y="13372"/>
                    <a:pt x="6730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30" y="88"/>
                  </a:cubicBezTo>
                  <a:close/>
                  <a:moveTo>
                    <a:pt x="6730" y="0"/>
                  </a:moveTo>
                  <a:cubicBezTo>
                    <a:pt x="3022" y="0"/>
                    <a:pt x="1" y="3021"/>
                    <a:pt x="1" y="6730"/>
                  </a:cubicBezTo>
                  <a:cubicBezTo>
                    <a:pt x="1" y="10438"/>
                    <a:pt x="3022" y="13453"/>
                    <a:pt x="6730" y="13453"/>
                  </a:cubicBezTo>
                  <a:cubicBezTo>
                    <a:pt x="10439" y="13453"/>
                    <a:pt x="13453" y="10438"/>
                    <a:pt x="13453" y="6730"/>
                  </a:cubicBezTo>
                  <a:cubicBezTo>
                    <a:pt x="13453" y="3021"/>
                    <a:pt x="10439" y="0"/>
                    <a:pt x="673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0" name="Google Shape;31640;p31"/>
            <p:cNvSpPr/>
            <p:nvPr/>
          </p:nvSpPr>
          <p:spPr>
            <a:xfrm>
              <a:off x="4941950" y="3152975"/>
              <a:ext cx="283900" cy="284075"/>
            </a:xfrm>
            <a:custGeom>
              <a:avLst/>
              <a:gdLst/>
              <a:ahLst/>
              <a:cxnLst/>
              <a:rect l="l" t="t" r="r" b="b"/>
              <a:pathLst>
                <a:path w="11356" h="11363" extrusionOk="0">
                  <a:moveTo>
                    <a:pt x="5678" y="1"/>
                  </a:moveTo>
                  <a:cubicBezTo>
                    <a:pt x="2543" y="1"/>
                    <a:pt x="0" y="2543"/>
                    <a:pt x="0" y="5678"/>
                  </a:cubicBezTo>
                  <a:cubicBezTo>
                    <a:pt x="0" y="8814"/>
                    <a:pt x="2543" y="11363"/>
                    <a:pt x="5678" y="11363"/>
                  </a:cubicBezTo>
                  <a:cubicBezTo>
                    <a:pt x="8813" y="11363"/>
                    <a:pt x="11356" y="8814"/>
                    <a:pt x="11356" y="5678"/>
                  </a:cubicBezTo>
                  <a:cubicBezTo>
                    <a:pt x="11356" y="2543"/>
                    <a:pt x="8813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1" name="Google Shape;31641;p31"/>
            <p:cNvSpPr/>
            <p:nvPr/>
          </p:nvSpPr>
          <p:spPr>
            <a:xfrm>
              <a:off x="4940950" y="3151975"/>
              <a:ext cx="285900" cy="286075"/>
            </a:xfrm>
            <a:custGeom>
              <a:avLst/>
              <a:gdLst/>
              <a:ahLst/>
              <a:cxnLst/>
              <a:rect l="l" t="t" r="r" b="b"/>
              <a:pathLst>
                <a:path w="11436" h="11443" extrusionOk="0">
                  <a:moveTo>
                    <a:pt x="5718" y="81"/>
                  </a:moveTo>
                  <a:cubicBezTo>
                    <a:pt x="8826" y="81"/>
                    <a:pt x="11355" y="2610"/>
                    <a:pt x="11355" y="5718"/>
                  </a:cubicBezTo>
                  <a:cubicBezTo>
                    <a:pt x="11355" y="8827"/>
                    <a:pt x="8826" y="11355"/>
                    <a:pt x="5718" y="11355"/>
                  </a:cubicBezTo>
                  <a:cubicBezTo>
                    <a:pt x="2610" y="11355"/>
                    <a:pt x="81" y="8827"/>
                    <a:pt x="81" y="5718"/>
                  </a:cubicBezTo>
                  <a:cubicBezTo>
                    <a:pt x="81" y="2610"/>
                    <a:pt x="2610" y="81"/>
                    <a:pt x="5718" y="81"/>
                  </a:cubicBezTo>
                  <a:close/>
                  <a:moveTo>
                    <a:pt x="5718" y="0"/>
                  </a:moveTo>
                  <a:cubicBezTo>
                    <a:pt x="2562" y="0"/>
                    <a:pt x="0" y="2569"/>
                    <a:pt x="0" y="5718"/>
                  </a:cubicBezTo>
                  <a:cubicBezTo>
                    <a:pt x="0" y="8874"/>
                    <a:pt x="2562" y="11443"/>
                    <a:pt x="5718" y="11443"/>
                  </a:cubicBezTo>
                  <a:cubicBezTo>
                    <a:pt x="8874" y="11443"/>
                    <a:pt x="11436" y="8874"/>
                    <a:pt x="11436" y="5718"/>
                  </a:cubicBezTo>
                  <a:cubicBezTo>
                    <a:pt x="11436" y="2569"/>
                    <a:pt x="8874" y="0"/>
                    <a:pt x="571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2" name="Google Shape;31642;p31"/>
            <p:cNvSpPr/>
            <p:nvPr/>
          </p:nvSpPr>
          <p:spPr>
            <a:xfrm>
              <a:off x="4967075" y="3178100"/>
              <a:ext cx="233650" cy="233675"/>
            </a:xfrm>
            <a:custGeom>
              <a:avLst/>
              <a:gdLst/>
              <a:ahLst/>
              <a:cxnLst/>
              <a:rect l="l" t="t" r="r" b="b"/>
              <a:pathLst>
                <a:path w="9346" h="9347" extrusionOk="0">
                  <a:moveTo>
                    <a:pt x="4673" y="0"/>
                  </a:moveTo>
                  <a:cubicBezTo>
                    <a:pt x="2090" y="0"/>
                    <a:pt x="0" y="2098"/>
                    <a:pt x="0" y="4673"/>
                  </a:cubicBezTo>
                  <a:cubicBezTo>
                    <a:pt x="0" y="7256"/>
                    <a:pt x="2090" y="9346"/>
                    <a:pt x="4673" y="9346"/>
                  </a:cubicBezTo>
                  <a:cubicBezTo>
                    <a:pt x="7256" y="9346"/>
                    <a:pt x="9346" y="7256"/>
                    <a:pt x="9346" y="4673"/>
                  </a:cubicBezTo>
                  <a:cubicBezTo>
                    <a:pt x="9346" y="2098"/>
                    <a:pt x="72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3" name="Google Shape;31643;p31"/>
            <p:cNvSpPr/>
            <p:nvPr/>
          </p:nvSpPr>
          <p:spPr>
            <a:xfrm>
              <a:off x="4966050" y="3177100"/>
              <a:ext cx="235700" cy="235850"/>
            </a:xfrm>
            <a:custGeom>
              <a:avLst/>
              <a:gdLst/>
              <a:ahLst/>
              <a:cxnLst/>
              <a:rect l="l" t="t" r="r" b="b"/>
              <a:pathLst>
                <a:path w="9428" h="9434" extrusionOk="0">
                  <a:moveTo>
                    <a:pt x="4714" y="88"/>
                  </a:moveTo>
                  <a:cubicBezTo>
                    <a:pt x="7270" y="88"/>
                    <a:pt x="9346" y="2164"/>
                    <a:pt x="9346" y="4713"/>
                  </a:cubicBezTo>
                  <a:cubicBezTo>
                    <a:pt x="9346" y="7269"/>
                    <a:pt x="7270" y="9346"/>
                    <a:pt x="4714" y="9346"/>
                  </a:cubicBezTo>
                  <a:cubicBezTo>
                    <a:pt x="2158" y="9346"/>
                    <a:pt x="82" y="7269"/>
                    <a:pt x="82" y="4713"/>
                  </a:cubicBezTo>
                  <a:cubicBezTo>
                    <a:pt x="82" y="2164"/>
                    <a:pt x="2158" y="88"/>
                    <a:pt x="4714" y="88"/>
                  </a:cubicBezTo>
                  <a:close/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7317" y="9433"/>
                    <a:pt x="9427" y="7316"/>
                    <a:pt x="9427" y="4713"/>
                  </a:cubicBezTo>
                  <a:cubicBezTo>
                    <a:pt x="9427" y="2117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4" name="Google Shape;31644;p31"/>
            <p:cNvSpPr/>
            <p:nvPr/>
          </p:nvSpPr>
          <p:spPr>
            <a:xfrm>
              <a:off x="4995900" y="3206925"/>
              <a:ext cx="176000" cy="176175"/>
            </a:xfrm>
            <a:custGeom>
              <a:avLst/>
              <a:gdLst/>
              <a:ahLst/>
              <a:cxnLst/>
              <a:rect l="l" t="t" r="r" b="b"/>
              <a:pathLst>
                <a:path w="7040" h="7047" extrusionOk="0">
                  <a:moveTo>
                    <a:pt x="3520" y="1"/>
                  </a:moveTo>
                  <a:cubicBezTo>
                    <a:pt x="1571" y="1"/>
                    <a:pt x="0" y="1578"/>
                    <a:pt x="0" y="3520"/>
                  </a:cubicBezTo>
                  <a:cubicBezTo>
                    <a:pt x="0" y="5469"/>
                    <a:pt x="1571" y="7047"/>
                    <a:pt x="3520" y="7047"/>
                  </a:cubicBezTo>
                  <a:cubicBezTo>
                    <a:pt x="5462" y="7047"/>
                    <a:pt x="7040" y="5469"/>
                    <a:pt x="7040" y="3520"/>
                  </a:cubicBezTo>
                  <a:cubicBezTo>
                    <a:pt x="7040" y="1578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5" name="Google Shape;31645;p31"/>
            <p:cNvSpPr/>
            <p:nvPr/>
          </p:nvSpPr>
          <p:spPr>
            <a:xfrm>
              <a:off x="4994725" y="3205925"/>
              <a:ext cx="178350" cy="178200"/>
            </a:xfrm>
            <a:custGeom>
              <a:avLst/>
              <a:gdLst/>
              <a:ahLst/>
              <a:cxnLst/>
              <a:rect l="l" t="t" r="r" b="b"/>
              <a:pathLst>
                <a:path w="7134" h="7128" extrusionOk="0">
                  <a:moveTo>
                    <a:pt x="3567" y="81"/>
                  </a:moveTo>
                  <a:cubicBezTo>
                    <a:pt x="5489" y="81"/>
                    <a:pt x="7046" y="1645"/>
                    <a:pt x="7046" y="3560"/>
                  </a:cubicBezTo>
                  <a:cubicBezTo>
                    <a:pt x="7046" y="5482"/>
                    <a:pt x="5489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605" y="0"/>
                    <a:pt x="0" y="1598"/>
                    <a:pt x="0" y="3560"/>
                  </a:cubicBezTo>
                  <a:cubicBezTo>
                    <a:pt x="0" y="5529"/>
                    <a:pt x="1605" y="7127"/>
                    <a:pt x="3567" y="7127"/>
                  </a:cubicBezTo>
                  <a:cubicBezTo>
                    <a:pt x="5529" y="7127"/>
                    <a:pt x="7134" y="5529"/>
                    <a:pt x="7134" y="3560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6" name="Google Shape;31646;p31"/>
            <p:cNvSpPr/>
            <p:nvPr/>
          </p:nvSpPr>
          <p:spPr>
            <a:xfrm>
              <a:off x="5021000" y="3232050"/>
              <a:ext cx="125800" cy="125775"/>
            </a:xfrm>
            <a:custGeom>
              <a:avLst/>
              <a:gdLst/>
              <a:ahLst/>
              <a:cxnLst/>
              <a:rect l="l" t="t" r="r" b="b"/>
              <a:pathLst>
                <a:path w="5032" h="5031" extrusionOk="0">
                  <a:moveTo>
                    <a:pt x="2516" y="0"/>
                  </a:moveTo>
                  <a:cubicBezTo>
                    <a:pt x="1127" y="0"/>
                    <a:pt x="1" y="1126"/>
                    <a:pt x="1" y="2515"/>
                  </a:cubicBezTo>
                  <a:cubicBezTo>
                    <a:pt x="1" y="3904"/>
                    <a:pt x="1127" y="5030"/>
                    <a:pt x="2516" y="5030"/>
                  </a:cubicBezTo>
                  <a:cubicBezTo>
                    <a:pt x="3905" y="5030"/>
                    <a:pt x="5031" y="3904"/>
                    <a:pt x="5031" y="2515"/>
                  </a:cubicBezTo>
                  <a:cubicBezTo>
                    <a:pt x="5031" y="1126"/>
                    <a:pt x="3905" y="0"/>
                    <a:pt x="251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7" name="Google Shape;31647;p31"/>
            <p:cNvSpPr/>
            <p:nvPr/>
          </p:nvSpPr>
          <p:spPr>
            <a:xfrm>
              <a:off x="5020000" y="3231025"/>
              <a:ext cx="127800" cy="127975"/>
            </a:xfrm>
            <a:custGeom>
              <a:avLst/>
              <a:gdLst/>
              <a:ahLst/>
              <a:cxnLst/>
              <a:rect l="l" t="t" r="r" b="b"/>
              <a:pathLst>
                <a:path w="5112" h="5119" extrusionOk="0">
                  <a:moveTo>
                    <a:pt x="2556" y="82"/>
                  </a:moveTo>
                  <a:cubicBezTo>
                    <a:pt x="3918" y="82"/>
                    <a:pt x="5031" y="1194"/>
                    <a:pt x="5031" y="2556"/>
                  </a:cubicBezTo>
                  <a:cubicBezTo>
                    <a:pt x="5031" y="3925"/>
                    <a:pt x="3918" y="5031"/>
                    <a:pt x="2556" y="5031"/>
                  </a:cubicBezTo>
                  <a:cubicBezTo>
                    <a:pt x="1194" y="5031"/>
                    <a:pt x="81" y="3925"/>
                    <a:pt x="81" y="2556"/>
                  </a:cubicBezTo>
                  <a:cubicBezTo>
                    <a:pt x="81" y="1194"/>
                    <a:pt x="1194" y="82"/>
                    <a:pt x="2556" y="82"/>
                  </a:cubicBezTo>
                  <a:close/>
                  <a:moveTo>
                    <a:pt x="2556" y="1"/>
                  </a:moveTo>
                  <a:cubicBezTo>
                    <a:pt x="1147" y="1"/>
                    <a:pt x="0" y="1147"/>
                    <a:pt x="0" y="2556"/>
                  </a:cubicBezTo>
                  <a:cubicBezTo>
                    <a:pt x="0" y="3972"/>
                    <a:pt x="1147" y="5119"/>
                    <a:pt x="2556" y="5119"/>
                  </a:cubicBezTo>
                  <a:cubicBezTo>
                    <a:pt x="3965" y="5119"/>
                    <a:pt x="5112" y="3972"/>
                    <a:pt x="5112" y="2556"/>
                  </a:cubicBezTo>
                  <a:cubicBezTo>
                    <a:pt x="5112" y="1147"/>
                    <a:pt x="3965" y="1"/>
                    <a:pt x="2556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8" name="Google Shape;31648;p31"/>
            <p:cNvSpPr/>
            <p:nvPr/>
          </p:nvSpPr>
          <p:spPr>
            <a:xfrm>
              <a:off x="5049675" y="3260875"/>
              <a:ext cx="68450" cy="68300"/>
            </a:xfrm>
            <a:custGeom>
              <a:avLst/>
              <a:gdLst/>
              <a:ahLst/>
              <a:cxnLst/>
              <a:rect l="l" t="t" r="r" b="b"/>
              <a:pathLst>
                <a:path w="2738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8" y="2117"/>
                    <a:pt x="2738" y="1362"/>
                  </a:cubicBezTo>
                  <a:cubicBezTo>
                    <a:pt x="2738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9" name="Google Shape;31649;p31"/>
            <p:cNvSpPr/>
            <p:nvPr/>
          </p:nvSpPr>
          <p:spPr>
            <a:xfrm>
              <a:off x="5048650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8" y="2138"/>
                    <a:pt x="88" y="1403"/>
                  </a:cubicBezTo>
                  <a:cubicBezTo>
                    <a:pt x="88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5" y="2813"/>
                    <a:pt x="2819" y="2179"/>
                    <a:pt x="2819" y="1403"/>
                  </a:cubicBezTo>
                  <a:cubicBezTo>
                    <a:pt x="2819" y="628"/>
                    <a:pt x="2185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0" name="Google Shape;31650;p31"/>
            <p:cNvSpPr/>
            <p:nvPr/>
          </p:nvSpPr>
          <p:spPr>
            <a:xfrm>
              <a:off x="5252800" y="3126000"/>
              <a:ext cx="274300" cy="334325"/>
            </a:xfrm>
            <a:custGeom>
              <a:avLst/>
              <a:gdLst/>
              <a:ahLst/>
              <a:cxnLst/>
              <a:rect l="l" t="t" r="r" b="b"/>
              <a:pathLst>
                <a:path w="10972" h="13373" extrusionOk="0">
                  <a:moveTo>
                    <a:pt x="6683" y="1"/>
                  </a:moveTo>
                  <a:cubicBezTo>
                    <a:pt x="2994" y="1"/>
                    <a:pt x="0" y="2995"/>
                    <a:pt x="0" y="6690"/>
                  </a:cubicBezTo>
                  <a:cubicBezTo>
                    <a:pt x="0" y="10378"/>
                    <a:pt x="2994" y="13372"/>
                    <a:pt x="6683" y="13372"/>
                  </a:cubicBezTo>
                  <a:cubicBezTo>
                    <a:pt x="8314" y="13372"/>
                    <a:pt x="9811" y="12785"/>
                    <a:pt x="10971" y="11821"/>
                  </a:cubicBezTo>
                  <a:lnTo>
                    <a:pt x="10971" y="1559"/>
                  </a:lnTo>
                  <a:cubicBezTo>
                    <a:pt x="9811" y="588"/>
                    <a:pt x="8314" y="1"/>
                    <a:pt x="668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1" name="Google Shape;31651;p31"/>
            <p:cNvSpPr/>
            <p:nvPr/>
          </p:nvSpPr>
          <p:spPr>
            <a:xfrm>
              <a:off x="5251775" y="3125000"/>
              <a:ext cx="275325" cy="336325"/>
            </a:xfrm>
            <a:custGeom>
              <a:avLst/>
              <a:gdLst/>
              <a:ahLst/>
              <a:cxnLst/>
              <a:rect l="l" t="t" r="r" b="b"/>
              <a:pathLst>
                <a:path w="11013" h="13453" extrusionOk="0">
                  <a:moveTo>
                    <a:pt x="6724" y="0"/>
                  </a:moveTo>
                  <a:cubicBezTo>
                    <a:pt x="3015" y="0"/>
                    <a:pt x="1" y="3021"/>
                    <a:pt x="1" y="6730"/>
                  </a:cubicBezTo>
                  <a:cubicBezTo>
                    <a:pt x="1" y="10438"/>
                    <a:pt x="3015" y="13453"/>
                    <a:pt x="6724" y="13453"/>
                  </a:cubicBezTo>
                  <a:cubicBezTo>
                    <a:pt x="8355" y="13453"/>
                    <a:pt x="9846" y="12873"/>
                    <a:pt x="11012" y="11908"/>
                  </a:cubicBezTo>
                  <a:lnTo>
                    <a:pt x="11012" y="11801"/>
                  </a:lnTo>
                  <a:cubicBezTo>
                    <a:pt x="9852" y="12778"/>
                    <a:pt x="8362" y="13372"/>
                    <a:pt x="6724" y="13372"/>
                  </a:cubicBezTo>
                  <a:cubicBezTo>
                    <a:pt x="3062" y="13372"/>
                    <a:pt x="82" y="10391"/>
                    <a:pt x="82" y="6730"/>
                  </a:cubicBezTo>
                  <a:cubicBezTo>
                    <a:pt x="82" y="3062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59"/>
                  </a:cubicBezTo>
                  <a:lnTo>
                    <a:pt x="11012" y="1545"/>
                  </a:lnTo>
                  <a:cubicBezTo>
                    <a:pt x="9846" y="580"/>
                    <a:pt x="8355" y="0"/>
                    <a:pt x="672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2" name="Google Shape;31652;p31"/>
            <p:cNvSpPr/>
            <p:nvPr/>
          </p:nvSpPr>
          <p:spPr>
            <a:xfrm>
              <a:off x="5276225" y="3152975"/>
              <a:ext cx="250875" cy="284075"/>
            </a:xfrm>
            <a:custGeom>
              <a:avLst/>
              <a:gdLst/>
              <a:ahLst/>
              <a:cxnLst/>
              <a:rect l="l" t="t" r="r" b="b"/>
              <a:pathLst>
                <a:path w="10035" h="11363" extrusionOk="0">
                  <a:moveTo>
                    <a:pt x="5678" y="1"/>
                  </a:moveTo>
                  <a:cubicBezTo>
                    <a:pt x="2543" y="1"/>
                    <a:pt x="1" y="2543"/>
                    <a:pt x="1" y="5678"/>
                  </a:cubicBezTo>
                  <a:cubicBezTo>
                    <a:pt x="1" y="8814"/>
                    <a:pt x="2543" y="11363"/>
                    <a:pt x="5678" y="11363"/>
                  </a:cubicBezTo>
                  <a:cubicBezTo>
                    <a:pt x="7425" y="11363"/>
                    <a:pt x="8996" y="10567"/>
                    <a:pt x="10034" y="9319"/>
                  </a:cubicBezTo>
                  <a:lnTo>
                    <a:pt x="10034" y="2037"/>
                  </a:lnTo>
                  <a:cubicBezTo>
                    <a:pt x="8996" y="796"/>
                    <a:pt x="7425" y="1"/>
                    <a:pt x="5678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3" name="Google Shape;31653;p31"/>
            <p:cNvSpPr/>
            <p:nvPr/>
          </p:nvSpPr>
          <p:spPr>
            <a:xfrm>
              <a:off x="5275050" y="3151975"/>
              <a:ext cx="252050" cy="286075"/>
            </a:xfrm>
            <a:custGeom>
              <a:avLst/>
              <a:gdLst/>
              <a:ahLst/>
              <a:cxnLst/>
              <a:rect l="l" t="t" r="r" b="b"/>
              <a:pathLst>
                <a:path w="10082" h="11443" extrusionOk="0">
                  <a:moveTo>
                    <a:pt x="5725" y="0"/>
                  </a:moveTo>
                  <a:cubicBezTo>
                    <a:pt x="2569" y="0"/>
                    <a:pt x="0" y="2569"/>
                    <a:pt x="0" y="5718"/>
                  </a:cubicBezTo>
                  <a:cubicBezTo>
                    <a:pt x="0" y="8874"/>
                    <a:pt x="2569" y="11443"/>
                    <a:pt x="5725" y="11443"/>
                  </a:cubicBezTo>
                  <a:cubicBezTo>
                    <a:pt x="7465" y="11443"/>
                    <a:pt x="9029" y="10654"/>
                    <a:pt x="10081" y="9420"/>
                  </a:cubicBezTo>
                  <a:lnTo>
                    <a:pt x="10081" y="9292"/>
                  </a:lnTo>
                  <a:cubicBezTo>
                    <a:pt x="9049" y="10553"/>
                    <a:pt x="7478" y="11355"/>
                    <a:pt x="5725" y="11355"/>
                  </a:cubicBezTo>
                  <a:cubicBezTo>
                    <a:pt x="2617" y="11355"/>
                    <a:pt x="88" y="8827"/>
                    <a:pt x="88" y="5718"/>
                  </a:cubicBezTo>
                  <a:cubicBezTo>
                    <a:pt x="88" y="2610"/>
                    <a:pt x="2617" y="81"/>
                    <a:pt x="5725" y="81"/>
                  </a:cubicBezTo>
                  <a:cubicBezTo>
                    <a:pt x="7478" y="81"/>
                    <a:pt x="9049" y="890"/>
                    <a:pt x="10081" y="2151"/>
                  </a:cubicBezTo>
                  <a:lnTo>
                    <a:pt x="10081" y="2016"/>
                  </a:lnTo>
                  <a:cubicBezTo>
                    <a:pt x="9029" y="782"/>
                    <a:pt x="7465" y="0"/>
                    <a:pt x="5725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4" name="Google Shape;31654;p31"/>
            <p:cNvSpPr/>
            <p:nvPr/>
          </p:nvSpPr>
          <p:spPr>
            <a:xfrm>
              <a:off x="5301350" y="3178100"/>
              <a:ext cx="225750" cy="233675"/>
            </a:xfrm>
            <a:custGeom>
              <a:avLst/>
              <a:gdLst/>
              <a:ahLst/>
              <a:cxnLst/>
              <a:rect l="l" t="t" r="r" b="b"/>
              <a:pathLst>
                <a:path w="9030" h="9347" extrusionOk="0">
                  <a:moveTo>
                    <a:pt x="4673" y="0"/>
                  </a:moveTo>
                  <a:cubicBezTo>
                    <a:pt x="2091" y="0"/>
                    <a:pt x="0" y="2098"/>
                    <a:pt x="0" y="4673"/>
                  </a:cubicBezTo>
                  <a:cubicBezTo>
                    <a:pt x="0" y="7256"/>
                    <a:pt x="2091" y="9346"/>
                    <a:pt x="4673" y="9346"/>
                  </a:cubicBezTo>
                  <a:cubicBezTo>
                    <a:pt x="6656" y="9346"/>
                    <a:pt x="8355" y="8112"/>
                    <a:pt x="9029" y="6366"/>
                  </a:cubicBezTo>
                  <a:lnTo>
                    <a:pt x="9029" y="2988"/>
                  </a:lnTo>
                  <a:cubicBezTo>
                    <a:pt x="8355" y="1241"/>
                    <a:pt x="6656" y="0"/>
                    <a:pt x="46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5" name="Google Shape;31655;p31"/>
            <p:cNvSpPr/>
            <p:nvPr/>
          </p:nvSpPr>
          <p:spPr>
            <a:xfrm>
              <a:off x="5300325" y="3177100"/>
              <a:ext cx="226775" cy="235850"/>
            </a:xfrm>
            <a:custGeom>
              <a:avLst/>
              <a:gdLst/>
              <a:ahLst/>
              <a:cxnLst/>
              <a:rect l="l" t="t" r="r" b="b"/>
              <a:pathLst>
                <a:path w="9071" h="9434" extrusionOk="0">
                  <a:moveTo>
                    <a:pt x="4714" y="0"/>
                  </a:moveTo>
                  <a:cubicBezTo>
                    <a:pt x="2111" y="0"/>
                    <a:pt x="1" y="2117"/>
                    <a:pt x="1" y="4713"/>
                  </a:cubicBezTo>
                  <a:cubicBezTo>
                    <a:pt x="1" y="7316"/>
                    <a:pt x="2111" y="9433"/>
                    <a:pt x="4714" y="9433"/>
                  </a:cubicBezTo>
                  <a:cubicBezTo>
                    <a:pt x="6676" y="9433"/>
                    <a:pt x="8362" y="8226"/>
                    <a:pt x="9070" y="6514"/>
                  </a:cubicBezTo>
                  <a:lnTo>
                    <a:pt x="9070" y="6284"/>
                  </a:lnTo>
                  <a:cubicBezTo>
                    <a:pt x="8429" y="8065"/>
                    <a:pt x="6717" y="9346"/>
                    <a:pt x="4714" y="9346"/>
                  </a:cubicBezTo>
                  <a:cubicBezTo>
                    <a:pt x="2159" y="9346"/>
                    <a:pt x="82" y="7269"/>
                    <a:pt x="82" y="4713"/>
                  </a:cubicBezTo>
                  <a:cubicBezTo>
                    <a:pt x="82" y="2164"/>
                    <a:pt x="2159" y="88"/>
                    <a:pt x="4714" y="88"/>
                  </a:cubicBezTo>
                  <a:cubicBezTo>
                    <a:pt x="6717" y="88"/>
                    <a:pt x="8429" y="1362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6" name="Google Shape;31656;p31"/>
            <p:cNvSpPr/>
            <p:nvPr/>
          </p:nvSpPr>
          <p:spPr>
            <a:xfrm>
              <a:off x="5330000" y="3206925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3527" y="1"/>
                  </a:moveTo>
                  <a:cubicBezTo>
                    <a:pt x="1578" y="1"/>
                    <a:pt x="1" y="1578"/>
                    <a:pt x="1" y="3520"/>
                  </a:cubicBezTo>
                  <a:cubicBezTo>
                    <a:pt x="1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0"/>
                  </a:cubicBezTo>
                  <a:cubicBezTo>
                    <a:pt x="7047" y="1578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7" name="Google Shape;31657;p31"/>
            <p:cNvSpPr/>
            <p:nvPr/>
          </p:nvSpPr>
          <p:spPr>
            <a:xfrm>
              <a:off x="5329000" y="32059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7" y="81"/>
                  </a:moveTo>
                  <a:cubicBezTo>
                    <a:pt x="5482" y="81"/>
                    <a:pt x="7046" y="1645"/>
                    <a:pt x="7046" y="3560"/>
                  </a:cubicBezTo>
                  <a:cubicBezTo>
                    <a:pt x="7046" y="5482"/>
                    <a:pt x="5482" y="7040"/>
                    <a:pt x="3567" y="7040"/>
                  </a:cubicBezTo>
                  <a:cubicBezTo>
                    <a:pt x="1645" y="7040"/>
                    <a:pt x="88" y="5482"/>
                    <a:pt x="88" y="3560"/>
                  </a:cubicBezTo>
                  <a:cubicBezTo>
                    <a:pt x="88" y="1645"/>
                    <a:pt x="1645" y="81"/>
                    <a:pt x="3567" y="81"/>
                  </a:cubicBezTo>
                  <a:close/>
                  <a:moveTo>
                    <a:pt x="3567" y="0"/>
                  </a:moveTo>
                  <a:cubicBezTo>
                    <a:pt x="1598" y="0"/>
                    <a:pt x="0" y="1598"/>
                    <a:pt x="0" y="3560"/>
                  </a:cubicBezTo>
                  <a:cubicBezTo>
                    <a:pt x="0" y="5529"/>
                    <a:pt x="1598" y="7127"/>
                    <a:pt x="3567" y="7127"/>
                  </a:cubicBezTo>
                  <a:cubicBezTo>
                    <a:pt x="5529" y="7127"/>
                    <a:pt x="7127" y="5529"/>
                    <a:pt x="7127" y="3560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8" name="Google Shape;31658;p31"/>
            <p:cNvSpPr/>
            <p:nvPr/>
          </p:nvSpPr>
          <p:spPr>
            <a:xfrm>
              <a:off x="5355300" y="3232050"/>
              <a:ext cx="125775" cy="125775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5" y="0"/>
                  </a:moveTo>
                  <a:cubicBezTo>
                    <a:pt x="1126" y="0"/>
                    <a:pt x="0" y="1126"/>
                    <a:pt x="0" y="2515"/>
                  </a:cubicBezTo>
                  <a:cubicBezTo>
                    <a:pt x="0" y="3904"/>
                    <a:pt x="1126" y="5030"/>
                    <a:pt x="2515" y="5030"/>
                  </a:cubicBezTo>
                  <a:cubicBezTo>
                    <a:pt x="3904" y="5030"/>
                    <a:pt x="5030" y="3904"/>
                    <a:pt x="5030" y="2515"/>
                  </a:cubicBezTo>
                  <a:cubicBezTo>
                    <a:pt x="5030" y="1126"/>
                    <a:pt x="3904" y="0"/>
                    <a:pt x="251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9" name="Google Shape;31659;p31"/>
            <p:cNvSpPr/>
            <p:nvPr/>
          </p:nvSpPr>
          <p:spPr>
            <a:xfrm>
              <a:off x="5354100" y="3231025"/>
              <a:ext cx="127975" cy="127975"/>
            </a:xfrm>
            <a:custGeom>
              <a:avLst/>
              <a:gdLst/>
              <a:ahLst/>
              <a:cxnLst/>
              <a:rect l="l" t="t" r="r" b="b"/>
              <a:pathLst>
                <a:path w="5119" h="5119" extrusionOk="0">
                  <a:moveTo>
                    <a:pt x="2563" y="82"/>
                  </a:moveTo>
                  <a:cubicBezTo>
                    <a:pt x="3925" y="82"/>
                    <a:pt x="5038" y="1194"/>
                    <a:pt x="5038" y="2556"/>
                  </a:cubicBezTo>
                  <a:cubicBezTo>
                    <a:pt x="5038" y="3925"/>
                    <a:pt x="3925" y="5031"/>
                    <a:pt x="2563" y="5031"/>
                  </a:cubicBezTo>
                  <a:cubicBezTo>
                    <a:pt x="1201" y="5031"/>
                    <a:pt x="88" y="3925"/>
                    <a:pt x="88" y="2556"/>
                  </a:cubicBezTo>
                  <a:cubicBezTo>
                    <a:pt x="88" y="1194"/>
                    <a:pt x="1201" y="82"/>
                    <a:pt x="2563" y="82"/>
                  </a:cubicBezTo>
                  <a:close/>
                  <a:moveTo>
                    <a:pt x="2563" y="1"/>
                  </a:moveTo>
                  <a:cubicBezTo>
                    <a:pt x="1154" y="1"/>
                    <a:pt x="1" y="1147"/>
                    <a:pt x="1" y="2556"/>
                  </a:cubicBezTo>
                  <a:cubicBezTo>
                    <a:pt x="1" y="3972"/>
                    <a:pt x="1154" y="5119"/>
                    <a:pt x="2563" y="5119"/>
                  </a:cubicBezTo>
                  <a:cubicBezTo>
                    <a:pt x="3972" y="5119"/>
                    <a:pt x="5119" y="3972"/>
                    <a:pt x="5119" y="2556"/>
                  </a:cubicBezTo>
                  <a:cubicBezTo>
                    <a:pt x="5119" y="1147"/>
                    <a:pt x="3972" y="1"/>
                    <a:pt x="256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0" name="Google Shape;31660;p31"/>
            <p:cNvSpPr/>
            <p:nvPr/>
          </p:nvSpPr>
          <p:spPr>
            <a:xfrm>
              <a:off x="5383950" y="32608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0"/>
                  </a:moveTo>
                  <a:cubicBezTo>
                    <a:pt x="614" y="0"/>
                    <a:pt x="0" y="607"/>
                    <a:pt x="0" y="1362"/>
                  </a:cubicBezTo>
                  <a:cubicBezTo>
                    <a:pt x="0" y="2117"/>
                    <a:pt x="614" y="2731"/>
                    <a:pt x="1369" y="2731"/>
                  </a:cubicBezTo>
                  <a:cubicBezTo>
                    <a:pt x="2124" y="2731"/>
                    <a:pt x="2731" y="2117"/>
                    <a:pt x="2731" y="1362"/>
                  </a:cubicBezTo>
                  <a:cubicBezTo>
                    <a:pt x="2731" y="607"/>
                    <a:pt x="2124" y="0"/>
                    <a:pt x="136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1" name="Google Shape;31661;p31"/>
            <p:cNvSpPr/>
            <p:nvPr/>
          </p:nvSpPr>
          <p:spPr>
            <a:xfrm>
              <a:off x="5382925" y="3259850"/>
              <a:ext cx="70500" cy="70325"/>
            </a:xfrm>
            <a:custGeom>
              <a:avLst/>
              <a:gdLst/>
              <a:ahLst/>
              <a:cxnLst/>
              <a:rect l="l" t="t" r="r" b="b"/>
              <a:pathLst>
                <a:path w="2820" h="2813" extrusionOk="0">
                  <a:moveTo>
                    <a:pt x="1410" y="82"/>
                  </a:moveTo>
                  <a:cubicBezTo>
                    <a:pt x="2138" y="82"/>
                    <a:pt x="2732" y="675"/>
                    <a:pt x="2732" y="1403"/>
                  </a:cubicBezTo>
                  <a:cubicBezTo>
                    <a:pt x="2732" y="2138"/>
                    <a:pt x="2138" y="2732"/>
                    <a:pt x="1410" y="2732"/>
                  </a:cubicBezTo>
                  <a:cubicBezTo>
                    <a:pt x="682" y="2732"/>
                    <a:pt x="89" y="2138"/>
                    <a:pt x="89" y="1403"/>
                  </a:cubicBezTo>
                  <a:cubicBezTo>
                    <a:pt x="89" y="675"/>
                    <a:pt x="682" y="82"/>
                    <a:pt x="1410" y="82"/>
                  </a:cubicBezTo>
                  <a:close/>
                  <a:moveTo>
                    <a:pt x="1410" y="1"/>
                  </a:moveTo>
                  <a:cubicBezTo>
                    <a:pt x="635" y="1"/>
                    <a:pt x="1" y="628"/>
                    <a:pt x="1" y="1403"/>
                  </a:cubicBezTo>
                  <a:cubicBezTo>
                    <a:pt x="1" y="2179"/>
                    <a:pt x="635" y="2813"/>
                    <a:pt x="1410" y="2813"/>
                  </a:cubicBezTo>
                  <a:cubicBezTo>
                    <a:pt x="2186" y="2813"/>
                    <a:pt x="2819" y="2179"/>
                    <a:pt x="2819" y="1403"/>
                  </a:cubicBezTo>
                  <a:cubicBezTo>
                    <a:pt x="2819" y="628"/>
                    <a:pt x="2186" y="1"/>
                    <a:pt x="141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2" name="Google Shape;31662;p31"/>
            <p:cNvSpPr/>
            <p:nvPr/>
          </p:nvSpPr>
          <p:spPr>
            <a:xfrm>
              <a:off x="3450750" y="3224125"/>
              <a:ext cx="296375" cy="278175"/>
            </a:xfrm>
            <a:custGeom>
              <a:avLst/>
              <a:gdLst/>
              <a:ahLst/>
              <a:cxnLst/>
              <a:rect l="l" t="t" r="r" b="b"/>
              <a:pathLst>
                <a:path w="11855" h="11127" extrusionOk="0">
                  <a:moveTo>
                    <a:pt x="5173" y="0"/>
                  </a:moveTo>
                  <a:cubicBezTo>
                    <a:pt x="3089" y="0"/>
                    <a:pt x="1228" y="958"/>
                    <a:pt x="1" y="2448"/>
                  </a:cubicBezTo>
                  <a:lnTo>
                    <a:pt x="1" y="10930"/>
                  </a:lnTo>
                  <a:cubicBezTo>
                    <a:pt x="62" y="10998"/>
                    <a:pt x="116" y="11065"/>
                    <a:pt x="176" y="11126"/>
                  </a:cubicBezTo>
                  <a:lnTo>
                    <a:pt x="10169" y="11126"/>
                  </a:lnTo>
                  <a:cubicBezTo>
                    <a:pt x="11214" y="9946"/>
                    <a:pt x="11855" y="8395"/>
                    <a:pt x="11855" y="6689"/>
                  </a:cubicBezTo>
                  <a:cubicBezTo>
                    <a:pt x="11855" y="2994"/>
                    <a:pt x="8861" y="0"/>
                    <a:pt x="517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3" name="Google Shape;31663;p31"/>
            <p:cNvSpPr/>
            <p:nvPr/>
          </p:nvSpPr>
          <p:spPr>
            <a:xfrm>
              <a:off x="3450750" y="3223100"/>
              <a:ext cx="297400" cy="279200"/>
            </a:xfrm>
            <a:custGeom>
              <a:avLst/>
              <a:gdLst/>
              <a:ahLst/>
              <a:cxnLst/>
              <a:rect l="l" t="t" r="r" b="b"/>
              <a:pathLst>
                <a:path w="11896" h="11168" extrusionOk="0">
                  <a:moveTo>
                    <a:pt x="5173" y="1"/>
                  </a:moveTo>
                  <a:cubicBezTo>
                    <a:pt x="3096" y="1"/>
                    <a:pt x="1235" y="945"/>
                    <a:pt x="1" y="2428"/>
                  </a:cubicBezTo>
                  <a:lnTo>
                    <a:pt x="1" y="2563"/>
                  </a:lnTo>
                  <a:cubicBezTo>
                    <a:pt x="1221" y="1053"/>
                    <a:pt x="3082" y="88"/>
                    <a:pt x="5173" y="88"/>
                  </a:cubicBezTo>
                  <a:cubicBezTo>
                    <a:pt x="8834" y="88"/>
                    <a:pt x="11814" y="3069"/>
                    <a:pt x="11814" y="6730"/>
                  </a:cubicBezTo>
                  <a:cubicBezTo>
                    <a:pt x="11814" y="8436"/>
                    <a:pt x="11167" y="9994"/>
                    <a:pt x="10109" y="11167"/>
                  </a:cubicBezTo>
                  <a:lnTo>
                    <a:pt x="10216" y="11167"/>
                  </a:lnTo>
                  <a:cubicBezTo>
                    <a:pt x="11262" y="9980"/>
                    <a:pt x="11895" y="8429"/>
                    <a:pt x="11895" y="6730"/>
                  </a:cubicBezTo>
                  <a:cubicBezTo>
                    <a:pt x="11895" y="3022"/>
                    <a:pt x="8881" y="1"/>
                    <a:pt x="517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4" name="Google Shape;31664;p31"/>
            <p:cNvSpPr/>
            <p:nvPr/>
          </p:nvSpPr>
          <p:spPr>
            <a:xfrm>
              <a:off x="3450750" y="3251100"/>
              <a:ext cx="269425" cy="251200"/>
            </a:xfrm>
            <a:custGeom>
              <a:avLst/>
              <a:gdLst/>
              <a:ahLst/>
              <a:cxnLst/>
              <a:rect l="l" t="t" r="r" b="b"/>
              <a:pathLst>
                <a:path w="10777" h="10048" extrusionOk="0">
                  <a:moveTo>
                    <a:pt x="5099" y="0"/>
                  </a:moveTo>
                  <a:cubicBezTo>
                    <a:pt x="2860" y="0"/>
                    <a:pt x="931" y="1295"/>
                    <a:pt x="1" y="3176"/>
                  </a:cubicBezTo>
                  <a:lnTo>
                    <a:pt x="1" y="8186"/>
                  </a:lnTo>
                  <a:cubicBezTo>
                    <a:pt x="358" y="8907"/>
                    <a:pt x="857" y="9541"/>
                    <a:pt x="1471" y="10047"/>
                  </a:cubicBezTo>
                  <a:lnTo>
                    <a:pt x="8726" y="10047"/>
                  </a:lnTo>
                  <a:cubicBezTo>
                    <a:pt x="9980" y="9009"/>
                    <a:pt x="10776" y="7438"/>
                    <a:pt x="10776" y="5678"/>
                  </a:cubicBezTo>
                  <a:cubicBezTo>
                    <a:pt x="10776" y="2542"/>
                    <a:pt x="8234" y="0"/>
                    <a:pt x="509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5" name="Google Shape;31665;p31"/>
            <p:cNvSpPr/>
            <p:nvPr/>
          </p:nvSpPr>
          <p:spPr>
            <a:xfrm>
              <a:off x="3450750" y="3250075"/>
              <a:ext cx="270600" cy="252225"/>
            </a:xfrm>
            <a:custGeom>
              <a:avLst/>
              <a:gdLst/>
              <a:ahLst/>
              <a:cxnLst/>
              <a:rect l="l" t="t" r="r" b="b"/>
              <a:pathLst>
                <a:path w="10824" h="10089" extrusionOk="0">
                  <a:moveTo>
                    <a:pt x="5099" y="1"/>
                  </a:moveTo>
                  <a:cubicBezTo>
                    <a:pt x="2880" y="1"/>
                    <a:pt x="952" y="1275"/>
                    <a:pt x="1" y="3129"/>
                  </a:cubicBezTo>
                  <a:lnTo>
                    <a:pt x="1" y="3318"/>
                  </a:lnTo>
                  <a:cubicBezTo>
                    <a:pt x="904" y="1410"/>
                    <a:pt x="2853" y="88"/>
                    <a:pt x="5099" y="88"/>
                  </a:cubicBezTo>
                  <a:cubicBezTo>
                    <a:pt x="8207" y="88"/>
                    <a:pt x="10736" y="2617"/>
                    <a:pt x="10736" y="5719"/>
                  </a:cubicBezTo>
                  <a:cubicBezTo>
                    <a:pt x="10736" y="7485"/>
                    <a:pt x="9926" y="9056"/>
                    <a:pt x="8659" y="10088"/>
                  </a:cubicBezTo>
                  <a:lnTo>
                    <a:pt x="8787" y="10088"/>
                  </a:lnTo>
                  <a:cubicBezTo>
                    <a:pt x="10028" y="9043"/>
                    <a:pt x="10823" y="7472"/>
                    <a:pt x="10823" y="5719"/>
                  </a:cubicBezTo>
                  <a:cubicBezTo>
                    <a:pt x="10823" y="2570"/>
                    <a:pt x="8254" y="1"/>
                    <a:pt x="509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6" name="Google Shape;31666;p31"/>
            <p:cNvSpPr/>
            <p:nvPr/>
          </p:nvSpPr>
          <p:spPr>
            <a:xfrm>
              <a:off x="3450750" y="3453200"/>
              <a:ext cx="38650" cy="49100"/>
            </a:xfrm>
            <a:custGeom>
              <a:avLst/>
              <a:gdLst/>
              <a:ahLst/>
              <a:cxnLst/>
              <a:rect l="l" t="t" r="r" b="b"/>
              <a:pathLst>
                <a:path w="1546" h="1964" extrusionOk="0">
                  <a:moveTo>
                    <a:pt x="1" y="1"/>
                  </a:moveTo>
                  <a:lnTo>
                    <a:pt x="1" y="190"/>
                  </a:lnTo>
                  <a:cubicBezTo>
                    <a:pt x="352" y="871"/>
                    <a:pt x="830" y="1478"/>
                    <a:pt x="1410" y="1963"/>
                  </a:cubicBezTo>
                  <a:lnTo>
                    <a:pt x="1545" y="1963"/>
                  </a:lnTo>
                  <a:cubicBezTo>
                    <a:pt x="891" y="1437"/>
                    <a:pt x="365" y="770"/>
                    <a:pt x="1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7" name="Google Shape;31667;p31"/>
            <p:cNvSpPr/>
            <p:nvPr/>
          </p:nvSpPr>
          <p:spPr>
            <a:xfrm>
              <a:off x="3461375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8" name="Google Shape;31668;p31"/>
            <p:cNvSpPr/>
            <p:nvPr/>
          </p:nvSpPr>
          <p:spPr>
            <a:xfrm>
              <a:off x="3460375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44" y="9083"/>
                  </a:cubicBezTo>
                  <a:lnTo>
                    <a:pt x="6487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9" name="Google Shape;31669;p31"/>
            <p:cNvSpPr/>
            <p:nvPr/>
          </p:nvSpPr>
          <p:spPr>
            <a:xfrm>
              <a:off x="3490200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0" y="5469"/>
                    <a:pt x="7040" y="3521"/>
                  </a:cubicBezTo>
                  <a:cubicBezTo>
                    <a:pt x="7040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0" name="Google Shape;31670;p31"/>
            <p:cNvSpPr/>
            <p:nvPr/>
          </p:nvSpPr>
          <p:spPr>
            <a:xfrm>
              <a:off x="3489025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53" y="7047"/>
                    <a:pt x="88" y="5482"/>
                    <a:pt x="88" y="3561"/>
                  </a:cubicBezTo>
                  <a:cubicBezTo>
                    <a:pt x="88" y="1646"/>
                    <a:pt x="1653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605" y="0"/>
                    <a:pt x="1" y="1598"/>
                    <a:pt x="1" y="3561"/>
                  </a:cubicBezTo>
                  <a:cubicBezTo>
                    <a:pt x="1" y="5530"/>
                    <a:pt x="1605" y="7128"/>
                    <a:pt x="3568" y="7128"/>
                  </a:cubicBezTo>
                  <a:cubicBezTo>
                    <a:pt x="5536" y="7128"/>
                    <a:pt x="7135" y="5530"/>
                    <a:pt x="7135" y="3561"/>
                  </a:cubicBezTo>
                  <a:cubicBezTo>
                    <a:pt x="7135" y="1598"/>
                    <a:pt x="5536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1" name="Google Shape;31671;p31"/>
            <p:cNvSpPr/>
            <p:nvPr/>
          </p:nvSpPr>
          <p:spPr>
            <a:xfrm>
              <a:off x="351532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2" name="Google Shape;31672;p31"/>
            <p:cNvSpPr/>
            <p:nvPr/>
          </p:nvSpPr>
          <p:spPr>
            <a:xfrm>
              <a:off x="3514300" y="3329150"/>
              <a:ext cx="127825" cy="127950"/>
            </a:xfrm>
            <a:custGeom>
              <a:avLst/>
              <a:gdLst/>
              <a:ahLst/>
              <a:cxnLst/>
              <a:rect l="l" t="t" r="r" b="b"/>
              <a:pathLst>
                <a:path w="5113" h="5118" extrusionOk="0">
                  <a:moveTo>
                    <a:pt x="2557" y="88"/>
                  </a:moveTo>
                  <a:cubicBezTo>
                    <a:pt x="3919" y="88"/>
                    <a:pt x="5031" y="1194"/>
                    <a:pt x="5031" y="2556"/>
                  </a:cubicBezTo>
                  <a:cubicBezTo>
                    <a:pt x="5031" y="3924"/>
                    <a:pt x="3919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2" y="3972"/>
                    <a:pt x="5112" y="2556"/>
                  </a:cubicBezTo>
                  <a:cubicBezTo>
                    <a:pt x="5112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3" name="Google Shape;31673;p31"/>
            <p:cNvSpPr/>
            <p:nvPr/>
          </p:nvSpPr>
          <p:spPr>
            <a:xfrm>
              <a:off x="35441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4" name="Google Shape;31674;p31"/>
            <p:cNvSpPr/>
            <p:nvPr/>
          </p:nvSpPr>
          <p:spPr>
            <a:xfrm>
              <a:off x="3542975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5" name="Google Shape;31675;p31"/>
            <p:cNvSpPr/>
            <p:nvPr/>
          </p:nvSpPr>
          <p:spPr>
            <a:xfrm>
              <a:off x="3747100" y="3224125"/>
              <a:ext cx="334325" cy="278175"/>
            </a:xfrm>
            <a:custGeom>
              <a:avLst/>
              <a:gdLst/>
              <a:ahLst/>
              <a:cxnLst/>
              <a:rect l="l" t="t" r="r" b="b"/>
              <a:pathLst>
                <a:path w="13373" h="11127" extrusionOk="0">
                  <a:moveTo>
                    <a:pt x="6690" y="0"/>
                  </a:moveTo>
                  <a:cubicBezTo>
                    <a:pt x="2995" y="0"/>
                    <a:pt x="1" y="2994"/>
                    <a:pt x="1" y="6689"/>
                  </a:cubicBezTo>
                  <a:cubicBezTo>
                    <a:pt x="1" y="8395"/>
                    <a:pt x="641" y="9946"/>
                    <a:pt x="1693" y="11126"/>
                  </a:cubicBezTo>
                  <a:lnTo>
                    <a:pt x="11680" y="11126"/>
                  </a:lnTo>
                  <a:cubicBezTo>
                    <a:pt x="12731" y="9946"/>
                    <a:pt x="13372" y="8395"/>
                    <a:pt x="13372" y="6689"/>
                  </a:cubicBezTo>
                  <a:cubicBezTo>
                    <a:pt x="13372" y="2994"/>
                    <a:pt x="10378" y="0"/>
                    <a:pt x="669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6" name="Google Shape;31676;p31"/>
            <p:cNvSpPr/>
            <p:nvPr/>
          </p:nvSpPr>
          <p:spPr>
            <a:xfrm>
              <a:off x="374610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30" y="1"/>
                  </a:moveTo>
                  <a:cubicBezTo>
                    <a:pt x="3015" y="1"/>
                    <a:pt x="0" y="3022"/>
                    <a:pt x="0" y="6730"/>
                  </a:cubicBezTo>
                  <a:cubicBezTo>
                    <a:pt x="0" y="8429"/>
                    <a:pt x="634" y="9980"/>
                    <a:pt x="1679" y="11167"/>
                  </a:cubicBezTo>
                  <a:lnTo>
                    <a:pt x="1794" y="11167"/>
                  </a:lnTo>
                  <a:cubicBezTo>
                    <a:pt x="729" y="9994"/>
                    <a:pt x="81" y="8436"/>
                    <a:pt x="81" y="6730"/>
                  </a:cubicBezTo>
                  <a:cubicBezTo>
                    <a:pt x="81" y="3069"/>
                    <a:pt x="3062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66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7" name="Google Shape;31677;p31"/>
            <p:cNvSpPr/>
            <p:nvPr/>
          </p:nvSpPr>
          <p:spPr>
            <a:xfrm>
              <a:off x="3770550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8" name="Google Shape;31678;p31"/>
            <p:cNvSpPr/>
            <p:nvPr/>
          </p:nvSpPr>
          <p:spPr>
            <a:xfrm>
              <a:off x="3769525" y="3250075"/>
              <a:ext cx="285925" cy="252225"/>
            </a:xfrm>
            <a:custGeom>
              <a:avLst/>
              <a:gdLst/>
              <a:ahLst/>
              <a:cxnLst/>
              <a:rect l="l" t="t" r="r" b="b"/>
              <a:pathLst>
                <a:path w="11437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90" y="9043"/>
                    <a:pt x="2030" y="10088"/>
                  </a:cubicBezTo>
                  <a:lnTo>
                    <a:pt x="2158" y="10088"/>
                  </a:lnTo>
                  <a:cubicBezTo>
                    <a:pt x="891" y="9056"/>
                    <a:pt x="82" y="7485"/>
                    <a:pt x="82" y="5719"/>
                  </a:cubicBezTo>
                  <a:cubicBezTo>
                    <a:pt x="82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7" y="9056"/>
                    <a:pt x="9272" y="10088"/>
                  </a:cubicBezTo>
                  <a:lnTo>
                    <a:pt x="9407" y="10088"/>
                  </a:lnTo>
                  <a:cubicBezTo>
                    <a:pt x="10648" y="9043"/>
                    <a:pt x="11437" y="7472"/>
                    <a:pt x="11437" y="5719"/>
                  </a:cubicBezTo>
                  <a:cubicBezTo>
                    <a:pt x="11437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9" name="Google Shape;31679;p31"/>
            <p:cNvSpPr/>
            <p:nvPr/>
          </p:nvSpPr>
          <p:spPr>
            <a:xfrm>
              <a:off x="379565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1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7" y="6669"/>
                    <a:pt x="9347" y="4667"/>
                  </a:cubicBezTo>
                  <a:cubicBezTo>
                    <a:pt x="9347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0" name="Google Shape;31680;p31"/>
            <p:cNvSpPr/>
            <p:nvPr/>
          </p:nvSpPr>
          <p:spPr>
            <a:xfrm>
              <a:off x="379465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1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6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1" name="Google Shape;31681;p31"/>
            <p:cNvSpPr/>
            <p:nvPr/>
          </p:nvSpPr>
          <p:spPr>
            <a:xfrm>
              <a:off x="3824475" y="3305025"/>
              <a:ext cx="176025" cy="176200"/>
            </a:xfrm>
            <a:custGeom>
              <a:avLst/>
              <a:gdLst/>
              <a:ahLst/>
              <a:cxnLst/>
              <a:rect l="l" t="t" r="r" b="b"/>
              <a:pathLst>
                <a:path w="7041" h="7048" extrusionOk="0">
                  <a:moveTo>
                    <a:pt x="3521" y="1"/>
                  </a:moveTo>
                  <a:cubicBezTo>
                    <a:pt x="1572" y="1"/>
                    <a:pt x="1" y="1579"/>
                    <a:pt x="1" y="3521"/>
                  </a:cubicBezTo>
                  <a:cubicBezTo>
                    <a:pt x="1" y="5469"/>
                    <a:pt x="1572" y="7047"/>
                    <a:pt x="3521" y="7047"/>
                  </a:cubicBezTo>
                  <a:cubicBezTo>
                    <a:pt x="5463" y="7047"/>
                    <a:pt x="7040" y="5469"/>
                    <a:pt x="7040" y="3521"/>
                  </a:cubicBezTo>
                  <a:cubicBezTo>
                    <a:pt x="7040" y="1579"/>
                    <a:pt x="5463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2" name="Google Shape;31682;p31"/>
            <p:cNvSpPr/>
            <p:nvPr/>
          </p:nvSpPr>
          <p:spPr>
            <a:xfrm>
              <a:off x="3823300" y="3304025"/>
              <a:ext cx="178375" cy="178200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3568" y="81"/>
                  </a:moveTo>
                  <a:cubicBezTo>
                    <a:pt x="5489" y="81"/>
                    <a:pt x="7047" y="1646"/>
                    <a:pt x="7047" y="3561"/>
                  </a:cubicBezTo>
                  <a:cubicBezTo>
                    <a:pt x="7047" y="5482"/>
                    <a:pt x="5489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35" y="5530"/>
                    <a:pt x="7135" y="3561"/>
                  </a:cubicBezTo>
                  <a:cubicBezTo>
                    <a:pt x="7135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3" name="Google Shape;31683;p31"/>
            <p:cNvSpPr/>
            <p:nvPr/>
          </p:nvSpPr>
          <p:spPr>
            <a:xfrm>
              <a:off x="384960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4" name="Google Shape;31684;p31"/>
            <p:cNvSpPr/>
            <p:nvPr/>
          </p:nvSpPr>
          <p:spPr>
            <a:xfrm>
              <a:off x="3848600" y="3329150"/>
              <a:ext cx="127800" cy="127950"/>
            </a:xfrm>
            <a:custGeom>
              <a:avLst/>
              <a:gdLst/>
              <a:ahLst/>
              <a:cxnLst/>
              <a:rect l="l" t="t" r="r" b="b"/>
              <a:pathLst>
                <a:path w="5112" h="5118" extrusionOk="0">
                  <a:moveTo>
                    <a:pt x="2556" y="88"/>
                  </a:moveTo>
                  <a:cubicBezTo>
                    <a:pt x="3918" y="88"/>
                    <a:pt x="5030" y="1194"/>
                    <a:pt x="5030" y="2556"/>
                  </a:cubicBezTo>
                  <a:cubicBezTo>
                    <a:pt x="5030" y="3924"/>
                    <a:pt x="3918" y="5030"/>
                    <a:pt x="2556" y="5030"/>
                  </a:cubicBezTo>
                  <a:cubicBezTo>
                    <a:pt x="1194" y="5030"/>
                    <a:pt x="81" y="3924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3972"/>
                    <a:pt x="1146" y="5118"/>
                    <a:pt x="2556" y="5118"/>
                  </a:cubicBezTo>
                  <a:cubicBezTo>
                    <a:pt x="3965" y="5118"/>
                    <a:pt x="5111" y="3972"/>
                    <a:pt x="5111" y="2556"/>
                  </a:cubicBezTo>
                  <a:cubicBezTo>
                    <a:pt x="5111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5" name="Google Shape;31685;p31"/>
            <p:cNvSpPr/>
            <p:nvPr/>
          </p:nvSpPr>
          <p:spPr>
            <a:xfrm>
              <a:off x="387825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70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2118"/>
                    <a:pt x="614" y="2731"/>
                    <a:pt x="1370" y="2731"/>
                  </a:cubicBezTo>
                  <a:cubicBezTo>
                    <a:pt x="2125" y="2731"/>
                    <a:pt x="2732" y="2118"/>
                    <a:pt x="2732" y="1363"/>
                  </a:cubicBezTo>
                  <a:cubicBezTo>
                    <a:pt x="2732" y="614"/>
                    <a:pt x="2125" y="1"/>
                    <a:pt x="137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6" name="Google Shape;31686;p31"/>
            <p:cNvSpPr/>
            <p:nvPr/>
          </p:nvSpPr>
          <p:spPr>
            <a:xfrm>
              <a:off x="3877250" y="3357975"/>
              <a:ext cx="70475" cy="70300"/>
            </a:xfrm>
            <a:custGeom>
              <a:avLst/>
              <a:gdLst/>
              <a:ahLst/>
              <a:cxnLst/>
              <a:rect l="l" t="t" r="r" b="b"/>
              <a:pathLst>
                <a:path w="2819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1" y="2731"/>
                    <a:pt x="88" y="2138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7" name="Google Shape;31687;p31"/>
            <p:cNvSpPr/>
            <p:nvPr/>
          </p:nvSpPr>
          <p:spPr>
            <a:xfrm>
              <a:off x="408140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93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8" name="Google Shape;31688;p31"/>
            <p:cNvSpPr/>
            <p:nvPr/>
          </p:nvSpPr>
          <p:spPr>
            <a:xfrm>
              <a:off x="4080375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4" y="9980"/>
                    <a:pt x="1680" y="11167"/>
                  </a:cubicBezTo>
                  <a:lnTo>
                    <a:pt x="1787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8436"/>
                    <a:pt x="12724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9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9" name="Google Shape;31689;p31"/>
            <p:cNvSpPr/>
            <p:nvPr/>
          </p:nvSpPr>
          <p:spPr>
            <a:xfrm>
              <a:off x="4104825" y="3251100"/>
              <a:ext cx="283900" cy="251200"/>
            </a:xfrm>
            <a:custGeom>
              <a:avLst/>
              <a:gdLst/>
              <a:ahLst/>
              <a:cxnLst/>
              <a:rect l="l" t="t" r="r" b="b"/>
              <a:pathLst>
                <a:path w="11356" h="10048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7438"/>
                    <a:pt x="796" y="9009"/>
                    <a:pt x="2050" y="10047"/>
                  </a:cubicBezTo>
                  <a:lnTo>
                    <a:pt x="9305" y="10047"/>
                  </a:lnTo>
                  <a:cubicBezTo>
                    <a:pt x="10560" y="9009"/>
                    <a:pt x="11355" y="7438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0" name="Google Shape;31690;p31"/>
            <p:cNvSpPr/>
            <p:nvPr/>
          </p:nvSpPr>
          <p:spPr>
            <a:xfrm>
              <a:off x="4103650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96" y="9043"/>
                    <a:pt x="2036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80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1" name="Google Shape;31691;p31"/>
            <p:cNvSpPr/>
            <p:nvPr/>
          </p:nvSpPr>
          <p:spPr>
            <a:xfrm>
              <a:off x="4129950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54" y="8368"/>
                    <a:pt x="3014" y="9036"/>
                  </a:cubicBezTo>
                  <a:lnTo>
                    <a:pt x="6332" y="9036"/>
                  </a:lnTo>
                  <a:cubicBezTo>
                    <a:pt x="8091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2" name="Google Shape;31692;p31"/>
            <p:cNvSpPr/>
            <p:nvPr/>
          </p:nvSpPr>
          <p:spPr>
            <a:xfrm>
              <a:off x="4128925" y="3275200"/>
              <a:ext cx="235700" cy="227100"/>
            </a:xfrm>
            <a:custGeom>
              <a:avLst/>
              <a:gdLst/>
              <a:ahLst/>
              <a:cxnLst/>
              <a:rect l="l" t="t" r="r" b="b"/>
              <a:pathLst>
                <a:path w="9428" h="9084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6689"/>
                    <a:pt x="1214" y="8382"/>
                    <a:pt x="2940" y="9083"/>
                  </a:cubicBezTo>
                  <a:lnTo>
                    <a:pt x="3183" y="9083"/>
                  </a:lnTo>
                  <a:cubicBezTo>
                    <a:pt x="1376" y="8449"/>
                    <a:pt x="81" y="6730"/>
                    <a:pt x="81" y="4714"/>
                  </a:cubicBezTo>
                  <a:cubicBezTo>
                    <a:pt x="81" y="2165"/>
                    <a:pt x="2158" y="88"/>
                    <a:pt x="4714" y="88"/>
                  </a:cubicBezTo>
                  <a:cubicBezTo>
                    <a:pt x="7263" y="88"/>
                    <a:pt x="9339" y="2165"/>
                    <a:pt x="9339" y="4714"/>
                  </a:cubicBezTo>
                  <a:cubicBezTo>
                    <a:pt x="9339" y="6730"/>
                    <a:pt x="8045" y="8449"/>
                    <a:pt x="6244" y="9083"/>
                  </a:cubicBezTo>
                  <a:lnTo>
                    <a:pt x="6480" y="9083"/>
                  </a:lnTo>
                  <a:cubicBezTo>
                    <a:pt x="8207" y="8382"/>
                    <a:pt x="9427" y="6689"/>
                    <a:pt x="9427" y="4714"/>
                  </a:cubicBezTo>
                  <a:cubicBezTo>
                    <a:pt x="9427" y="2118"/>
                    <a:pt x="7310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3" name="Google Shape;31693;p31"/>
            <p:cNvSpPr/>
            <p:nvPr/>
          </p:nvSpPr>
          <p:spPr>
            <a:xfrm>
              <a:off x="415860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4" name="Google Shape;31694;p31"/>
            <p:cNvSpPr/>
            <p:nvPr/>
          </p:nvSpPr>
          <p:spPr>
            <a:xfrm>
              <a:off x="4157575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8" y="5482"/>
                    <a:pt x="88" y="3561"/>
                  </a:cubicBezTo>
                  <a:cubicBezTo>
                    <a:pt x="88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5" name="Google Shape;31695;p31"/>
            <p:cNvSpPr/>
            <p:nvPr/>
          </p:nvSpPr>
          <p:spPr>
            <a:xfrm>
              <a:off x="4183875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6" name="Google Shape;31696;p31"/>
            <p:cNvSpPr/>
            <p:nvPr/>
          </p:nvSpPr>
          <p:spPr>
            <a:xfrm>
              <a:off x="418270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7" y="1194"/>
                    <a:pt x="5037" y="2556"/>
                  </a:cubicBezTo>
                  <a:cubicBezTo>
                    <a:pt x="5037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3972"/>
                    <a:pt x="1154" y="5118"/>
                    <a:pt x="2563" y="5118"/>
                  </a:cubicBezTo>
                  <a:cubicBezTo>
                    <a:pt x="3972" y="5118"/>
                    <a:pt x="5118" y="3972"/>
                    <a:pt x="5118" y="2556"/>
                  </a:cubicBezTo>
                  <a:cubicBezTo>
                    <a:pt x="5118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7" name="Google Shape;31697;p31"/>
            <p:cNvSpPr/>
            <p:nvPr/>
          </p:nvSpPr>
          <p:spPr>
            <a:xfrm>
              <a:off x="4212550" y="3358975"/>
              <a:ext cx="68275" cy="68300"/>
            </a:xfrm>
            <a:custGeom>
              <a:avLst/>
              <a:gdLst/>
              <a:ahLst/>
              <a:cxnLst/>
              <a:rect l="l" t="t" r="r" b="b"/>
              <a:pathLst>
                <a:path w="2731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24" y="2731"/>
                    <a:pt x="2731" y="2118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8" name="Google Shape;31698;p31"/>
            <p:cNvSpPr/>
            <p:nvPr/>
          </p:nvSpPr>
          <p:spPr>
            <a:xfrm>
              <a:off x="4211525" y="3357975"/>
              <a:ext cx="70500" cy="70300"/>
            </a:xfrm>
            <a:custGeom>
              <a:avLst/>
              <a:gdLst/>
              <a:ahLst/>
              <a:cxnLst/>
              <a:rect l="l" t="t" r="r" b="b"/>
              <a:pathLst>
                <a:path w="2820" h="2812" extrusionOk="0">
                  <a:moveTo>
                    <a:pt x="1410" y="81"/>
                  </a:moveTo>
                  <a:cubicBezTo>
                    <a:pt x="2138" y="81"/>
                    <a:pt x="2731" y="674"/>
                    <a:pt x="2731" y="1403"/>
                  </a:cubicBezTo>
                  <a:cubicBezTo>
                    <a:pt x="2731" y="2138"/>
                    <a:pt x="2138" y="2731"/>
                    <a:pt x="1410" y="2731"/>
                  </a:cubicBezTo>
                  <a:cubicBezTo>
                    <a:pt x="682" y="2731"/>
                    <a:pt x="81" y="2138"/>
                    <a:pt x="81" y="1403"/>
                  </a:cubicBezTo>
                  <a:cubicBezTo>
                    <a:pt x="81" y="674"/>
                    <a:pt x="682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2185"/>
                    <a:pt x="634" y="2812"/>
                    <a:pt x="1410" y="2812"/>
                  </a:cubicBezTo>
                  <a:cubicBezTo>
                    <a:pt x="2185" y="2812"/>
                    <a:pt x="2819" y="218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9" name="Google Shape;31699;p31"/>
            <p:cNvSpPr/>
            <p:nvPr/>
          </p:nvSpPr>
          <p:spPr>
            <a:xfrm>
              <a:off x="4415675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2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41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7" y="0"/>
                    <a:pt x="668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0" name="Google Shape;31700;p31"/>
            <p:cNvSpPr/>
            <p:nvPr/>
          </p:nvSpPr>
          <p:spPr>
            <a:xfrm>
              <a:off x="4414650" y="3223100"/>
              <a:ext cx="336325" cy="279200"/>
            </a:xfrm>
            <a:custGeom>
              <a:avLst/>
              <a:gdLst/>
              <a:ahLst/>
              <a:cxnLst/>
              <a:rect l="l" t="t" r="r" b="b"/>
              <a:pathLst>
                <a:path w="13453" h="11168" extrusionOk="0">
                  <a:moveTo>
                    <a:pt x="6723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8429"/>
                    <a:pt x="635" y="9980"/>
                    <a:pt x="1680" y="11167"/>
                  </a:cubicBezTo>
                  <a:lnTo>
                    <a:pt x="1788" y="11167"/>
                  </a:lnTo>
                  <a:cubicBezTo>
                    <a:pt x="729" y="9994"/>
                    <a:pt x="82" y="8436"/>
                    <a:pt x="82" y="6730"/>
                  </a:cubicBezTo>
                  <a:cubicBezTo>
                    <a:pt x="82" y="3069"/>
                    <a:pt x="3062" y="88"/>
                    <a:pt x="6723" y="88"/>
                  </a:cubicBezTo>
                  <a:cubicBezTo>
                    <a:pt x="10385" y="88"/>
                    <a:pt x="13365" y="3069"/>
                    <a:pt x="13365" y="6730"/>
                  </a:cubicBezTo>
                  <a:cubicBezTo>
                    <a:pt x="13365" y="8436"/>
                    <a:pt x="12725" y="9994"/>
                    <a:pt x="11659" y="11167"/>
                  </a:cubicBezTo>
                  <a:lnTo>
                    <a:pt x="11774" y="11167"/>
                  </a:lnTo>
                  <a:cubicBezTo>
                    <a:pt x="12819" y="9980"/>
                    <a:pt x="13453" y="8429"/>
                    <a:pt x="13453" y="6730"/>
                  </a:cubicBezTo>
                  <a:cubicBezTo>
                    <a:pt x="13453" y="3022"/>
                    <a:pt x="10432" y="1"/>
                    <a:pt x="6723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1" name="Google Shape;31701;p31"/>
            <p:cNvSpPr/>
            <p:nvPr/>
          </p:nvSpPr>
          <p:spPr>
            <a:xfrm>
              <a:off x="4438925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85" y="0"/>
                  </a:moveTo>
                  <a:cubicBezTo>
                    <a:pt x="2550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7" y="10047"/>
                  </a:cubicBezTo>
                  <a:lnTo>
                    <a:pt x="9313" y="10047"/>
                  </a:lnTo>
                  <a:cubicBezTo>
                    <a:pt x="10560" y="9009"/>
                    <a:pt x="11362" y="7438"/>
                    <a:pt x="11362" y="5678"/>
                  </a:cubicBezTo>
                  <a:cubicBezTo>
                    <a:pt x="11362" y="2542"/>
                    <a:pt x="8820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2" name="Google Shape;31702;p31"/>
            <p:cNvSpPr/>
            <p:nvPr/>
          </p:nvSpPr>
          <p:spPr>
            <a:xfrm>
              <a:off x="4437925" y="3250075"/>
              <a:ext cx="286075" cy="252225"/>
            </a:xfrm>
            <a:custGeom>
              <a:avLst/>
              <a:gdLst/>
              <a:ahLst/>
              <a:cxnLst/>
              <a:rect l="l" t="t" r="r" b="b"/>
              <a:pathLst>
                <a:path w="11443" h="10089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7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6" y="88"/>
                    <a:pt x="5725" y="88"/>
                  </a:cubicBezTo>
                  <a:cubicBezTo>
                    <a:pt x="8833" y="88"/>
                    <a:pt x="11362" y="2617"/>
                    <a:pt x="11362" y="5719"/>
                  </a:cubicBezTo>
                  <a:cubicBezTo>
                    <a:pt x="11362" y="7485"/>
                    <a:pt x="10546" y="9056"/>
                    <a:pt x="9278" y="10088"/>
                  </a:cubicBezTo>
                  <a:lnTo>
                    <a:pt x="9413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3" name="Google Shape;31703;p31"/>
            <p:cNvSpPr/>
            <p:nvPr/>
          </p:nvSpPr>
          <p:spPr>
            <a:xfrm>
              <a:off x="4464225" y="3276375"/>
              <a:ext cx="233650" cy="225925"/>
            </a:xfrm>
            <a:custGeom>
              <a:avLst/>
              <a:gdLst/>
              <a:ahLst/>
              <a:cxnLst/>
              <a:rect l="l" t="t" r="r" b="b"/>
              <a:pathLst>
                <a:path w="9346" h="9037" extrusionOk="0">
                  <a:moveTo>
                    <a:pt x="4673" y="1"/>
                  </a:moveTo>
                  <a:cubicBezTo>
                    <a:pt x="2090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4" name="Google Shape;31704;p31"/>
            <p:cNvSpPr/>
            <p:nvPr/>
          </p:nvSpPr>
          <p:spPr>
            <a:xfrm>
              <a:off x="4463025" y="3275200"/>
              <a:ext cx="235875" cy="227100"/>
            </a:xfrm>
            <a:custGeom>
              <a:avLst/>
              <a:gdLst/>
              <a:ahLst/>
              <a:cxnLst/>
              <a:rect l="l" t="t" r="r" b="b"/>
              <a:pathLst>
                <a:path w="9435" h="9084" extrusionOk="0">
                  <a:moveTo>
                    <a:pt x="4721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6689"/>
                    <a:pt x="1221" y="8382"/>
                    <a:pt x="2948" y="9083"/>
                  </a:cubicBezTo>
                  <a:lnTo>
                    <a:pt x="3184" y="9083"/>
                  </a:lnTo>
                  <a:cubicBezTo>
                    <a:pt x="1383" y="8449"/>
                    <a:pt x="89" y="6730"/>
                    <a:pt x="89" y="4714"/>
                  </a:cubicBezTo>
                  <a:cubicBezTo>
                    <a:pt x="89" y="2165"/>
                    <a:pt x="2165" y="88"/>
                    <a:pt x="4721" y="88"/>
                  </a:cubicBezTo>
                  <a:cubicBezTo>
                    <a:pt x="7270" y="88"/>
                    <a:pt x="9347" y="2165"/>
                    <a:pt x="9347" y="4714"/>
                  </a:cubicBezTo>
                  <a:cubicBezTo>
                    <a:pt x="9347" y="6730"/>
                    <a:pt x="8052" y="8449"/>
                    <a:pt x="6252" y="9083"/>
                  </a:cubicBezTo>
                  <a:lnTo>
                    <a:pt x="6488" y="9083"/>
                  </a:lnTo>
                  <a:cubicBezTo>
                    <a:pt x="8214" y="8382"/>
                    <a:pt x="9434" y="6689"/>
                    <a:pt x="9434" y="4714"/>
                  </a:cubicBezTo>
                  <a:cubicBezTo>
                    <a:pt x="9434" y="2118"/>
                    <a:pt x="7317" y="0"/>
                    <a:pt x="472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5" name="Google Shape;31705;p31"/>
            <p:cNvSpPr/>
            <p:nvPr/>
          </p:nvSpPr>
          <p:spPr>
            <a:xfrm>
              <a:off x="4492875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7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5469"/>
                    <a:pt x="1578" y="7047"/>
                    <a:pt x="3527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6" name="Google Shape;31706;p31"/>
            <p:cNvSpPr/>
            <p:nvPr/>
          </p:nvSpPr>
          <p:spPr>
            <a:xfrm>
              <a:off x="4491850" y="3304025"/>
              <a:ext cx="178225" cy="178200"/>
            </a:xfrm>
            <a:custGeom>
              <a:avLst/>
              <a:gdLst/>
              <a:ahLst/>
              <a:cxnLst/>
              <a:rect l="l" t="t" r="r" b="b"/>
              <a:pathLst>
                <a:path w="7129" h="7128" extrusionOk="0">
                  <a:moveTo>
                    <a:pt x="3568" y="81"/>
                  </a:moveTo>
                  <a:cubicBezTo>
                    <a:pt x="5483" y="81"/>
                    <a:pt x="7047" y="1646"/>
                    <a:pt x="7047" y="3561"/>
                  </a:cubicBezTo>
                  <a:cubicBezTo>
                    <a:pt x="7047" y="5482"/>
                    <a:pt x="5483" y="7047"/>
                    <a:pt x="3568" y="7047"/>
                  </a:cubicBezTo>
                  <a:cubicBezTo>
                    <a:pt x="1646" y="7047"/>
                    <a:pt x="89" y="5482"/>
                    <a:pt x="89" y="3561"/>
                  </a:cubicBezTo>
                  <a:cubicBezTo>
                    <a:pt x="89" y="1646"/>
                    <a:pt x="1646" y="81"/>
                    <a:pt x="3568" y="81"/>
                  </a:cubicBezTo>
                  <a:close/>
                  <a:moveTo>
                    <a:pt x="3568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5530"/>
                    <a:pt x="1599" y="7128"/>
                    <a:pt x="3568" y="7128"/>
                  </a:cubicBezTo>
                  <a:cubicBezTo>
                    <a:pt x="5530" y="7128"/>
                    <a:pt x="7128" y="5530"/>
                    <a:pt x="7128" y="3561"/>
                  </a:cubicBezTo>
                  <a:cubicBezTo>
                    <a:pt x="7128" y="1598"/>
                    <a:pt x="5530" y="0"/>
                    <a:pt x="3568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7" name="Google Shape;31707;p31"/>
            <p:cNvSpPr/>
            <p:nvPr/>
          </p:nvSpPr>
          <p:spPr>
            <a:xfrm>
              <a:off x="4518150" y="3330150"/>
              <a:ext cx="125800" cy="125950"/>
            </a:xfrm>
            <a:custGeom>
              <a:avLst/>
              <a:gdLst/>
              <a:ahLst/>
              <a:cxnLst/>
              <a:rect l="l" t="t" r="r" b="b"/>
              <a:pathLst>
                <a:path w="5032" h="5038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3911"/>
                    <a:pt x="1127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8" name="Google Shape;31708;p31"/>
            <p:cNvSpPr/>
            <p:nvPr/>
          </p:nvSpPr>
          <p:spPr>
            <a:xfrm>
              <a:off x="451697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63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63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63" y="88"/>
                  </a:cubicBezTo>
                  <a:close/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63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9" name="Google Shape;31709;p31"/>
            <p:cNvSpPr/>
            <p:nvPr/>
          </p:nvSpPr>
          <p:spPr>
            <a:xfrm>
              <a:off x="454682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9" y="2731"/>
                  </a:cubicBezTo>
                  <a:cubicBezTo>
                    <a:pt x="2117" y="2731"/>
                    <a:pt x="2731" y="2118"/>
                    <a:pt x="2731" y="1363"/>
                  </a:cubicBezTo>
                  <a:cubicBezTo>
                    <a:pt x="2731" y="614"/>
                    <a:pt x="2117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0" name="Google Shape;31710;p31"/>
            <p:cNvSpPr/>
            <p:nvPr/>
          </p:nvSpPr>
          <p:spPr>
            <a:xfrm>
              <a:off x="454580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10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10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lose/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10" y="2812"/>
                  </a:cubicBezTo>
                  <a:cubicBezTo>
                    <a:pt x="2185" y="2812"/>
                    <a:pt x="2812" y="2185"/>
                    <a:pt x="2812" y="1403"/>
                  </a:cubicBezTo>
                  <a:cubicBezTo>
                    <a:pt x="2812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1" name="Google Shape;31711;p31"/>
            <p:cNvSpPr/>
            <p:nvPr/>
          </p:nvSpPr>
          <p:spPr>
            <a:xfrm>
              <a:off x="4749950" y="3224125"/>
              <a:ext cx="334300" cy="278175"/>
            </a:xfrm>
            <a:custGeom>
              <a:avLst/>
              <a:gdLst/>
              <a:ahLst/>
              <a:cxnLst/>
              <a:rect l="l" t="t" r="r" b="b"/>
              <a:pathLst>
                <a:path w="13372" h="11127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71" y="8395"/>
                    <a:pt x="13371" y="6689"/>
                  </a:cubicBezTo>
                  <a:cubicBezTo>
                    <a:pt x="13371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2" name="Google Shape;31712;p31"/>
            <p:cNvSpPr/>
            <p:nvPr/>
          </p:nvSpPr>
          <p:spPr>
            <a:xfrm>
              <a:off x="4748775" y="3223100"/>
              <a:ext cx="336475" cy="279200"/>
            </a:xfrm>
            <a:custGeom>
              <a:avLst/>
              <a:gdLst/>
              <a:ahLst/>
              <a:cxnLst/>
              <a:rect l="l" t="t" r="r" b="b"/>
              <a:pathLst>
                <a:path w="13459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86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80" y="11167"/>
                  </a:lnTo>
                  <a:cubicBezTo>
                    <a:pt x="12825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3" name="Google Shape;31713;p31"/>
            <p:cNvSpPr/>
            <p:nvPr/>
          </p:nvSpPr>
          <p:spPr>
            <a:xfrm>
              <a:off x="4773200" y="3251100"/>
              <a:ext cx="284075" cy="251200"/>
            </a:xfrm>
            <a:custGeom>
              <a:avLst/>
              <a:gdLst/>
              <a:ahLst/>
              <a:cxnLst/>
              <a:rect l="l" t="t" r="r" b="b"/>
              <a:pathLst>
                <a:path w="11363" h="10048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803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63" y="7438"/>
                    <a:pt x="11363" y="5678"/>
                  </a:cubicBezTo>
                  <a:cubicBezTo>
                    <a:pt x="11363" y="2542"/>
                    <a:pt x="8821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4" name="Google Shape;31714;p31"/>
            <p:cNvSpPr/>
            <p:nvPr/>
          </p:nvSpPr>
          <p:spPr>
            <a:xfrm>
              <a:off x="4772200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8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8" y="7485"/>
                    <a:pt x="88" y="5719"/>
                  </a:cubicBezTo>
                  <a:cubicBezTo>
                    <a:pt x="88" y="2617"/>
                    <a:pt x="2617" y="88"/>
                    <a:pt x="5718" y="88"/>
                  </a:cubicBezTo>
                  <a:cubicBezTo>
                    <a:pt x="8827" y="88"/>
                    <a:pt x="11355" y="2617"/>
                    <a:pt x="11355" y="5719"/>
                  </a:cubicBezTo>
                  <a:cubicBezTo>
                    <a:pt x="11355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54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5" name="Google Shape;31715;p31"/>
            <p:cNvSpPr/>
            <p:nvPr/>
          </p:nvSpPr>
          <p:spPr>
            <a:xfrm>
              <a:off x="4798500" y="3276375"/>
              <a:ext cx="233500" cy="225925"/>
            </a:xfrm>
            <a:custGeom>
              <a:avLst/>
              <a:gdLst/>
              <a:ahLst/>
              <a:cxnLst/>
              <a:rect l="l" t="t" r="r" b="b"/>
              <a:pathLst>
                <a:path w="9340" h="9037" extrusionOk="0">
                  <a:moveTo>
                    <a:pt x="4666" y="1"/>
                  </a:moveTo>
                  <a:cubicBezTo>
                    <a:pt x="2091" y="1"/>
                    <a:pt x="0" y="2091"/>
                    <a:pt x="0" y="4667"/>
                  </a:cubicBezTo>
                  <a:cubicBezTo>
                    <a:pt x="0" y="6669"/>
                    <a:pt x="1248" y="8368"/>
                    <a:pt x="3014" y="9036"/>
                  </a:cubicBezTo>
                  <a:lnTo>
                    <a:pt x="6325" y="9036"/>
                  </a:lnTo>
                  <a:cubicBezTo>
                    <a:pt x="8092" y="8368"/>
                    <a:pt x="9339" y="6669"/>
                    <a:pt x="9339" y="4667"/>
                  </a:cubicBezTo>
                  <a:cubicBezTo>
                    <a:pt x="9339" y="2091"/>
                    <a:pt x="7249" y="1"/>
                    <a:pt x="466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6" name="Google Shape;31716;p31"/>
            <p:cNvSpPr/>
            <p:nvPr/>
          </p:nvSpPr>
          <p:spPr>
            <a:xfrm>
              <a:off x="4797325" y="3275200"/>
              <a:ext cx="235850" cy="227100"/>
            </a:xfrm>
            <a:custGeom>
              <a:avLst/>
              <a:gdLst/>
              <a:ahLst/>
              <a:cxnLst/>
              <a:rect l="l" t="t" r="r" b="b"/>
              <a:pathLst>
                <a:path w="9434" h="9084" extrusionOk="0">
                  <a:moveTo>
                    <a:pt x="4713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2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3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33" y="6689"/>
                    <a:pt x="9433" y="4714"/>
                  </a:cubicBezTo>
                  <a:cubicBezTo>
                    <a:pt x="9433" y="2118"/>
                    <a:pt x="7316" y="0"/>
                    <a:pt x="471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7" name="Google Shape;31717;p31"/>
            <p:cNvSpPr/>
            <p:nvPr/>
          </p:nvSpPr>
          <p:spPr>
            <a:xfrm>
              <a:off x="4827150" y="3305025"/>
              <a:ext cx="176175" cy="176200"/>
            </a:xfrm>
            <a:custGeom>
              <a:avLst/>
              <a:gdLst/>
              <a:ahLst/>
              <a:cxnLst/>
              <a:rect l="l" t="t" r="r" b="b"/>
              <a:pathLst>
                <a:path w="7047" h="7048" extrusionOk="0">
                  <a:moveTo>
                    <a:pt x="3520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5469"/>
                    <a:pt x="1578" y="7047"/>
                    <a:pt x="3520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8" name="Google Shape;31718;p31"/>
            <p:cNvSpPr/>
            <p:nvPr/>
          </p:nvSpPr>
          <p:spPr>
            <a:xfrm>
              <a:off x="4826150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0" y="81"/>
                  </a:moveTo>
                  <a:cubicBezTo>
                    <a:pt x="5482" y="81"/>
                    <a:pt x="7046" y="1646"/>
                    <a:pt x="7046" y="3561"/>
                  </a:cubicBezTo>
                  <a:cubicBezTo>
                    <a:pt x="7046" y="5482"/>
                    <a:pt x="5482" y="7047"/>
                    <a:pt x="3560" y="7047"/>
                  </a:cubicBezTo>
                  <a:cubicBezTo>
                    <a:pt x="1645" y="7047"/>
                    <a:pt x="81" y="5482"/>
                    <a:pt x="81" y="3561"/>
                  </a:cubicBezTo>
                  <a:cubicBezTo>
                    <a:pt x="81" y="1646"/>
                    <a:pt x="1645" y="81"/>
                    <a:pt x="3560" y="81"/>
                  </a:cubicBezTo>
                  <a:close/>
                  <a:moveTo>
                    <a:pt x="3560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0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9" name="Google Shape;31719;p31"/>
            <p:cNvSpPr/>
            <p:nvPr/>
          </p:nvSpPr>
          <p:spPr>
            <a:xfrm>
              <a:off x="4852275" y="3330150"/>
              <a:ext cx="125950" cy="125950"/>
            </a:xfrm>
            <a:custGeom>
              <a:avLst/>
              <a:gdLst/>
              <a:ahLst/>
              <a:cxnLst/>
              <a:rect l="l" t="t" r="r" b="b"/>
              <a:pathLst>
                <a:path w="5038" h="5038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5" y="5037"/>
                  </a:cubicBezTo>
                  <a:cubicBezTo>
                    <a:pt x="3911" y="5037"/>
                    <a:pt x="5037" y="3911"/>
                    <a:pt x="5037" y="2516"/>
                  </a:cubicBezTo>
                  <a:cubicBezTo>
                    <a:pt x="5037" y="1127"/>
                    <a:pt x="3911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0" name="Google Shape;31720;p31"/>
            <p:cNvSpPr/>
            <p:nvPr/>
          </p:nvSpPr>
          <p:spPr>
            <a:xfrm>
              <a:off x="4851250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6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6" y="5030"/>
                  </a:cubicBezTo>
                  <a:cubicBezTo>
                    <a:pt x="1194" y="5030"/>
                    <a:pt x="88" y="3924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lose/>
                  <a:moveTo>
                    <a:pt x="2556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6" y="5118"/>
                  </a:cubicBezTo>
                  <a:cubicBezTo>
                    <a:pt x="3972" y="5118"/>
                    <a:pt x="5119" y="3972"/>
                    <a:pt x="5119" y="2556"/>
                  </a:cubicBezTo>
                  <a:cubicBezTo>
                    <a:pt x="5119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1" name="Google Shape;31721;p31"/>
            <p:cNvSpPr/>
            <p:nvPr/>
          </p:nvSpPr>
          <p:spPr>
            <a:xfrm>
              <a:off x="4881100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2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2118"/>
                    <a:pt x="614" y="2731"/>
                    <a:pt x="1362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2" name="Google Shape;31722;p31"/>
            <p:cNvSpPr/>
            <p:nvPr/>
          </p:nvSpPr>
          <p:spPr>
            <a:xfrm>
              <a:off x="4880075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3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3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3" y="81"/>
                  </a:cubicBezTo>
                  <a:close/>
                  <a:moveTo>
                    <a:pt x="1403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3" y="2812"/>
                  </a:cubicBezTo>
                  <a:cubicBezTo>
                    <a:pt x="2186" y="2812"/>
                    <a:pt x="2813" y="2185"/>
                    <a:pt x="2813" y="1403"/>
                  </a:cubicBezTo>
                  <a:cubicBezTo>
                    <a:pt x="2813" y="627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3" name="Google Shape;31723;p31"/>
            <p:cNvSpPr/>
            <p:nvPr/>
          </p:nvSpPr>
          <p:spPr>
            <a:xfrm>
              <a:off x="5084225" y="3224125"/>
              <a:ext cx="334125" cy="278175"/>
            </a:xfrm>
            <a:custGeom>
              <a:avLst/>
              <a:gdLst/>
              <a:ahLst/>
              <a:cxnLst/>
              <a:rect l="l" t="t" r="r" b="b"/>
              <a:pathLst>
                <a:path w="13365" h="11127" extrusionOk="0">
                  <a:moveTo>
                    <a:pt x="6683" y="0"/>
                  </a:moveTo>
                  <a:cubicBezTo>
                    <a:pt x="2988" y="0"/>
                    <a:pt x="0" y="2994"/>
                    <a:pt x="0" y="6689"/>
                  </a:cubicBezTo>
                  <a:cubicBezTo>
                    <a:pt x="0" y="8395"/>
                    <a:pt x="634" y="9946"/>
                    <a:pt x="1686" y="11126"/>
                  </a:cubicBezTo>
                  <a:lnTo>
                    <a:pt x="11679" y="11126"/>
                  </a:lnTo>
                  <a:cubicBezTo>
                    <a:pt x="12731" y="9946"/>
                    <a:pt x="13365" y="839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4" name="Google Shape;31724;p31"/>
            <p:cNvSpPr/>
            <p:nvPr/>
          </p:nvSpPr>
          <p:spPr>
            <a:xfrm>
              <a:off x="5083050" y="3223100"/>
              <a:ext cx="336500" cy="279200"/>
            </a:xfrm>
            <a:custGeom>
              <a:avLst/>
              <a:gdLst/>
              <a:ahLst/>
              <a:cxnLst/>
              <a:rect l="l" t="t" r="r" b="b"/>
              <a:pathLst>
                <a:path w="13460" h="11168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8429"/>
                    <a:pt x="641" y="9980"/>
                    <a:pt x="1679" y="11167"/>
                  </a:cubicBezTo>
                  <a:lnTo>
                    <a:pt x="1794" y="11167"/>
                  </a:lnTo>
                  <a:cubicBezTo>
                    <a:pt x="735" y="9994"/>
                    <a:pt x="88" y="843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8436"/>
                    <a:pt x="12724" y="9994"/>
                    <a:pt x="11665" y="11167"/>
                  </a:cubicBezTo>
                  <a:lnTo>
                    <a:pt x="11773" y="11167"/>
                  </a:lnTo>
                  <a:cubicBezTo>
                    <a:pt x="12819" y="9980"/>
                    <a:pt x="13459" y="8429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5" name="Google Shape;31725;p31"/>
            <p:cNvSpPr/>
            <p:nvPr/>
          </p:nvSpPr>
          <p:spPr>
            <a:xfrm>
              <a:off x="5107475" y="3251100"/>
              <a:ext cx="283925" cy="251200"/>
            </a:xfrm>
            <a:custGeom>
              <a:avLst/>
              <a:gdLst/>
              <a:ahLst/>
              <a:cxnLst/>
              <a:rect l="l" t="t" r="r" b="b"/>
              <a:pathLst>
                <a:path w="11357" h="10048" extrusionOk="0">
                  <a:moveTo>
                    <a:pt x="5679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7438"/>
                    <a:pt x="797" y="9009"/>
                    <a:pt x="2051" y="10047"/>
                  </a:cubicBezTo>
                  <a:lnTo>
                    <a:pt x="9306" y="10047"/>
                  </a:lnTo>
                  <a:cubicBezTo>
                    <a:pt x="10560" y="9009"/>
                    <a:pt x="11356" y="7438"/>
                    <a:pt x="11356" y="5678"/>
                  </a:cubicBezTo>
                  <a:cubicBezTo>
                    <a:pt x="11356" y="2542"/>
                    <a:pt x="8814" y="0"/>
                    <a:pt x="56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6" name="Google Shape;31726;p31"/>
            <p:cNvSpPr/>
            <p:nvPr/>
          </p:nvSpPr>
          <p:spPr>
            <a:xfrm>
              <a:off x="5106475" y="3250075"/>
              <a:ext cx="286100" cy="252225"/>
            </a:xfrm>
            <a:custGeom>
              <a:avLst/>
              <a:gdLst/>
              <a:ahLst/>
              <a:cxnLst/>
              <a:rect l="l" t="t" r="r" b="b"/>
              <a:pathLst>
                <a:path w="11444" h="10089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7472"/>
                    <a:pt x="789" y="9043"/>
                    <a:pt x="2030" y="10088"/>
                  </a:cubicBezTo>
                  <a:lnTo>
                    <a:pt x="2165" y="10088"/>
                  </a:lnTo>
                  <a:cubicBezTo>
                    <a:pt x="897" y="9056"/>
                    <a:pt x="81" y="7485"/>
                    <a:pt x="81" y="5719"/>
                  </a:cubicBezTo>
                  <a:cubicBezTo>
                    <a:pt x="81" y="2617"/>
                    <a:pt x="2610" y="88"/>
                    <a:pt x="5719" y="88"/>
                  </a:cubicBezTo>
                  <a:cubicBezTo>
                    <a:pt x="8827" y="88"/>
                    <a:pt x="11356" y="2617"/>
                    <a:pt x="11356" y="5719"/>
                  </a:cubicBezTo>
                  <a:cubicBezTo>
                    <a:pt x="11356" y="7485"/>
                    <a:pt x="10546" y="9056"/>
                    <a:pt x="9279" y="10088"/>
                  </a:cubicBezTo>
                  <a:lnTo>
                    <a:pt x="9407" y="10088"/>
                  </a:lnTo>
                  <a:cubicBezTo>
                    <a:pt x="10648" y="9043"/>
                    <a:pt x="11443" y="7472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7" name="Google Shape;31727;p31"/>
            <p:cNvSpPr/>
            <p:nvPr/>
          </p:nvSpPr>
          <p:spPr>
            <a:xfrm>
              <a:off x="5132600" y="3276375"/>
              <a:ext cx="233675" cy="225925"/>
            </a:xfrm>
            <a:custGeom>
              <a:avLst/>
              <a:gdLst/>
              <a:ahLst/>
              <a:cxnLst/>
              <a:rect l="l" t="t" r="r" b="b"/>
              <a:pathLst>
                <a:path w="9347" h="9037" extrusionOk="0">
                  <a:moveTo>
                    <a:pt x="4674" y="1"/>
                  </a:moveTo>
                  <a:cubicBezTo>
                    <a:pt x="2098" y="1"/>
                    <a:pt x="1" y="2091"/>
                    <a:pt x="1" y="4667"/>
                  </a:cubicBezTo>
                  <a:cubicBezTo>
                    <a:pt x="1" y="6669"/>
                    <a:pt x="1255" y="8368"/>
                    <a:pt x="3015" y="9036"/>
                  </a:cubicBezTo>
                  <a:lnTo>
                    <a:pt x="6332" y="9036"/>
                  </a:lnTo>
                  <a:cubicBezTo>
                    <a:pt x="8092" y="8368"/>
                    <a:pt x="9346" y="6669"/>
                    <a:pt x="9346" y="4667"/>
                  </a:cubicBezTo>
                  <a:cubicBezTo>
                    <a:pt x="9346" y="2091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8" name="Google Shape;31728;p31"/>
            <p:cNvSpPr/>
            <p:nvPr/>
          </p:nvSpPr>
          <p:spPr>
            <a:xfrm>
              <a:off x="5131600" y="3275200"/>
              <a:ext cx="235675" cy="227100"/>
            </a:xfrm>
            <a:custGeom>
              <a:avLst/>
              <a:gdLst/>
              <a:ahLst/>
              <a:cxnLst/>
              <a:rect l="l" t="t" r="r" b="b"/>
              <a:pathLst>
                <a:path w="9427" h="9084" extrusionOk="0">
                  <a:moveTo>
                    <a:pt x="4714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6689"/>
                    <a:pt x="1221" y="8382"/>
                    <a:pt x="2947" y="9083"/>
                  </a:cubicBezTo>
                  <a:lnTo>
                    <a:pt x="3183" y="9083"/>
                  </a:lnTo>
                  <a:cubicBezTo>
                    <a:pt x="1383" y="8449"/>
                    <a:pt x="88" y="6730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6730"/>
                    <a:pt x="8051" y="8449"/>
                    <a:pt x="6251" y="9083"/>
                  </a:cubicBezTo>
                  <a:lnTo>
                    <a:pt x="6487" y="9083"/>
                  </a:lnTo>
                  <a:cubicBezTo>
                    <a:pt x="8213" y="8382"/>
                    <a:pt x="9427" y="668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9" name="Google Shape;31729;p31"/>
            <p:cNvSpPr/>
            <p:nvPr/>
          </p:nvSpPr>
          <p:spPr>
            <a:xfrm>
              <a:off x="5161425" y="3305025"/>
              <a:ext cx="176200" cy="176200"/>
            </a:xfrm>
            <a:custGeom>
              <a:avLst/>
              <a:gdLst/>
              <a:ahLst/>
              <a:cxnLst/>
              <a:rect l="l" t="t" r="r" b="b"/>
              <a:pathLst>
                <a:path w="7048" h="704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5469"/>
                    <a:pt x="1579" y="7047"/>
                    <a:pt x="3521" y="7047"/>
                  </a:cubicBezTo>
                  <a:cubicBezTo>
                    <a:pt x="5469" y="7047"/>
                    <a:pt x="7047" y="5469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0" name="Google Shape;31730;p31"/>
            <p:cNvSpPr/>
            <p:nvPr/>
          </p:nvSpPr>
          <p:spPr>
            <a:xfrm>
              <a:off x="5160425" y="3304025"/>
              <a:ext cx="178200" cy="178200"/>
            </a:xfrm>
            <a:custGeom>
              <a:avLst/>
              <a:gdLst/>
              <a:ahLst/>
              <a:cxnLst/>
              <a:rect l="l" t="t" r="r" b="b"/>
              <a:pathLst>
                <a:path w="7128" h="7128" extrusionOk="0">
                  <a:moveTo>
                    <a:pt x="3561" y="81"/>
                  </a:moveTo>
                  <a:cubicBezTo>
                    <a:pt x="5482" y="81"/>
                    <a:pt x="7040" y="1646"/>
                    <a:pt x="7040" y="3561"/>
                  </a:cubicBezTo>
                  <a:cubicBezTo>
                    <a:pt x="7040" y="5482"/>
                    <a:pt x="5482" y="7047"/>
                    <a:pt x="3561" y="7047"/>
                  </a:cubicBezTo>
                  <a:cubicBezTo>
                    <a:pt x="1646" y="7047"/>
                    <a:pt x="81" y="5482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lose/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5530"/>
                    <a:pt x="1598" y="7128"/>
                    <a:pt x="3561" y="7128"/>
                  </a:cubicBezTo>
                  <a:cubicBezTo>
                    <a:pt x="5529" y="7128"/>
                    <a:pt x="7127" y="5530"/>
                    <a:pt x="7127" y="3561"/>
                  </a:cubicBezTo>
                  <a:cubicBezTo>
                    <a:pt x="7127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1" name="Google Shape;31731;p31"/>
            <p:cNvSpPr/>
            <p:nvPr/>
          </p:nvSpPr>
          <p:spPr>
            <a:xfrm>
              <a:off x="5186550" y="3330150"/>
              <a:ext cx="125775" cy="125950"/>
            </a:xfrm>
            <a:custGeom>
              <a:avLst/>
              <a:gdLst/>
              <a:ahLst/>
              <a:cxnLst/>
              <a:rect l="l" t="t" r="r" b="b"/>
              <a:pathLst>
                <a:path w="5031" h="5038" extrusionOk="0">
                  <a:moveTo>
                    <a:pt x="2516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3911"/>
                    <a:pt x="1126" y="5037"/>
                    <a:pt x="2516" y="5037"/>
                  </a:cubicBezTo>
                  <a:cubicBezTo>
                    <a:pt x="3905" y="5037"/>
                    <a:pt x="5031" y="39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2" name="Google Shape;31732;p31"/>
            <p:cNvSpPr/>
            <p:nvPr/>
          </p:nvSpPr>
          <p:spPr>
            <a:xfrm>
              <a:off x="5185525" y="3329150"/>
              <a:ext cx="127975" cy="127950"/>
            </a:xfrm>
            <a:custGeom>
              <a:avLst/>
              <a:gdLst/>
              <a:ahLst/>
              <a:cxnLst/>
              <a:rect l="l" t="t" r="r" b="b"/>
              <a:pathLst>
                <a:path w="5119" h="5118" extrusionOk="0">
                  <a:moveTo>
                    <a:pt x="2557" y="88"/>
                  </a:moveTo>
                  <a:cubicBezTo>
                    <a:pt x="3925" y="88"/>
                    <a:pt x="5031" y="1194"/>
                    <a:pt x="5031" y="2556"/>
                  </a:cubicBezTo>
                  <a:cubicBezTo>
                    <a:pt x="5031" y="3924"/>
                    <a:pt x="3925" y="5030"/>
                    <a:pt x="2557" y="5030"/>
                  </a:cubicBezTo>
                  <a:cubicBezTo>
                    <a:pt x="1194" y="5030"/>
                    <a:pt x="82" y="3924"/>
                    <a:pt x="82" y="2556"/>
                  </a:cubicBezTo>
                  <a:cubicBezTo>
                    <a:pt x="82" y="1194"/>
                    <a:pt x="1194" y="88"/>
                    <a:pt x="2557" y="88"/>
                  </a:cubicBezTo>
                  <a:close/>
                  <a:moveTo>
                    <a:pt x="2557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3972"/>
                    <a:pt x="1147" y="5118"/>
                    <a:pt x="2557" y="5118"/>
                  </a:cubicBezTo>
                  <a:cubicBezTo>
                    <a:pt x="3966" y="5118"/>
                    <a:pt x="5119" y="3972"/>
                    <a:pt x="5119" y="2556"/>
                  </a:cubicBezTo>
                  <a:cubicBezTo>
                    <a:pt x="5119" y="1146"/>
                    <a:pt x="3966" y="0"/>
                    <a:pt x="255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3" name="Google Shape;31733;p31"/>
            <p:cNvSpPr/>
            <p:nvPr/>
          </p:nvSpPr>
          <p:spPr>
            <a:xfrm>
              <a:off x="5215375" y="3358975"/>
              <a:ext cx="68300" cy="68300"/>
            </a:xfrm>
            <a:custGeom>
              <a:avLst/>
              <a:gdLst/>
              <a:ahLst/>
              <a:cxnLst/>
              <a:rect l="l" t="t" r="r" b="b"/>
              <a:pathLst>
                <a:path w="2732" h="2732" extrusionOk="0">
                  <a:moveTo>
                    <a:pt x="1363" y="1"/>
                  </a:moveTo>
                  <a:cubicBezTo>
                    <a:pt x="607" y="1"/>
                    <a:pt x="0" y="614"/>
                    <a:pt x="0" y="1363"/>
                  </a:cubicBezTo>
                  <a:cubicBezTo>
                    <a:pt x="0" y="2118"/>
                    <a:pt x="607" y="2731"/>
                    <a:pt x="1363" y="2731"/>
                  </a:cubicBezTo>
                  <a:cubicBezTo>
                    <a:pt x="2118" y="2731"/>
                    <a:pt x="2731" y="2118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4" name="Google Shape;31734;p31"/>
            <p:cNvSpPr/>
            <p:nvPr/>
          </p:nvSpPr>
          <p:spPr>
            <a:xfrm>
              <a:off x="5214350" y="3357975"/>
              <a:ext cx="70325" cy="70300"/>
            </a:xfrm>
            <a:custGeom>
              <a:avLst/>
              <a:gdLst/>
              <a:ahLst/>
              <a:cxnLst/>
              <a:rect l="l" t="t" r="r" b="b"/>
              <a:pathLst>
                <a:path w="2813" h="2812" extrusionOk="0">
                  <a:moveTo>
                    <a:pt x="1404" y="81"/>
                  </a:moveTo>
                  <a:cubicBezTo>
                    <a:pt x="2138" y="81"/>
                    <a:pt x="2732" y="674"/>
                    <a:pt x="2732" y="1403"/>
                  </a:cubicBezTo>
                  <a:cubicBezTo>
                    <a:pt x="2732" y="2138"/>
                    <a:pt x="2138" y="2731"/>
                    <a:pt x="1404" y="2731"/>
                  </a:cubicBezTo>
                  <a:cubicBezTo>
                    <a:pt x="675" y="2731"/>
                    <a:pt x="82" y="2138"/>
                    <a:pt x="82" y="1403"/>
                  </a:cubicBezTo>
                  <a:cubicBezTo>
                    <a:pt x="82" y="674"/>
                    <a:pt x="675" y="81"/>
                    <a:pt x="1404" y="81"/>
                  </a:cubicBezTo>
                  <a:close/>
                  <a:moveTo>
                    <a:pt x="1404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2185"/>
                    <a:pt x="628" y="2812"/>
                    <a:pt x="1404" y="2812"/>
                  </a:cubicBezTo>
                  <a:cubicBezTo>
                    <a:pt x="2179" y="2812"/>
                    <a:pt x="2813" y="2185"/>
                    <a:pt x="2813" y="1403"/>
                  </a:cubicBezTo>
                  <a:cubicBezTo>
                    <a:pt x="2813" y="627"/>
                    <a:pt x="2179" y="0"/>
                    <a:pt x="140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5" name="Google Shape;31735;p31"/>
            <p:cNvSpPr/>
            <p:nvPr/>
          </p:nvSpPr>
          <p:spPr>
            <a:xfrm>
              <a:off x="358157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27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6" name="Google Shape;31736;p31"/>
            <p:cNvSpPr/>
            <p:nvPr/>
          </p:nvSpPr>
          <p:spPr>
            <a:xfrm>
              <a:off x="358055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10392" y="88"/>
                    <a:pt x="13365" y="3069"/>
                    <a:pt x="13365" y="6730"/>
                  </a:cubicBezTo>
                  <a:cubicBezTo>
                    <a:pt x="13365" y="6946"/>
                    <a:pt x="13359" y="7155"/>
                    <a:pt x="13338" y="7364"/>
                  </a:cubicBezTo>
                  <a:lnTo>
                    <a:pt x="13419" y="7364"/>
                  </a:lnTo>
                  <a:cubicBezTo>
                    <a:pt x="13440" y="7155"/>
                    <a:pt x="13453" y="6946"/>
                    <a:pt x="13453" y="6730"/>
                  </a:cubicBezTo>
                  <a:cubicBezTo>
                    <a:pt x="13453" y="3022"/>
                    <a:pt x="10432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7" name="Google Shape;31737;p31"/>
            <p:cNvSpPr/>
            <p:nvPr/>
          </p:nvSpPr>
          <p:spPr>
            <a:xfrm>
              <a:off x="3604825" y="3346175"/>
              <a:ext cx="284075" cy="156125"/>
            </a:xfrm>
            <a:custGeom>
              <a:avLst/>
              <a:gdLst/>
              <a:ahLst/>
              <a:cxnLst/>
              <a:rect l="l" t="t" r="r" b="b"/>
              <a:pathLst>
                <a:path w="11363" h="6245" extrusionOk="0">
                  <a:moveTo>
                    <a:pt x="5685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14" y="6062"/>
                    <a:pt x="35" y="6244"/>
                  </a:cubicBezTo>
                  <a:lnTo>
                    <a:pt x="11336" y="6244"/>
                  </a:lnTo>
                  <a:cubicBezTo>
                    <a:pt x="11349" y="6062"/>
                    <a:pt x="11363" y="5873"/>
                    <a:pt x="11363" y="5678"/>
                  </a:cubicBezTo>
                  <a:cubicBezTo>
                    <a:pt x="11363" y="2542"/>
                    <a:pt x="8821" y="0"/>
                    <a:pt x="5685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8" name="Google Shape;31738;p31"/>
            <p:cNvSpPr/>
            <p:nvPr/>
          </p:nvSpPr>
          <p:spPr>
            <a:xfrm>
              <a:off x="360382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27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8834" y="82"/>
                    <a:pt x="11362" y="2610"/>
                    <a:pt x="11362" y="5719"/>
                  </a:cubicBezTo>
                  <a:cubicBezTo>
                    <a:pt x="11362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6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9" name="Google Shape;31739;p31"/>
            <p:cNvSpPr/>
            <p:nvPr/>
          </p:nvSpPr>
          <p:spPr>
            <a:xfrm>
              <a:off x="363012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06" y="5240"/>
                  </a:lnTo>
                  <a:cubicBezTo>
                    <a:pt x="9333" y="5058"/>
                    <a:pt x="9346" y="4869"/>
                    <a:pt x="9346" y="4674"/>
                  </a:cubicBezTo>
                  <a:cubicBezTo>
                    <a:pt x="9346" y="2098"/>
                    <a:pt x="7249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0" name="Google Shape;31740;p31"/>
            <p:cNvSpPr/>
            <p:nvPr/>
          </p:nvSpPr>
          <p:spPr>
            <a:xfrm>
              <a:off x="3628950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20" y="0"/>
                  </a:moveTo>
                  <a:cubicBezTo>
                    <a:pt x="2117" y="0"/>
                    <a:pt x="0" y="2118"/>
                    <a:pt x="0" y="4714"/>
                  </a:cubicBezTo>
                  <a:cubicBezTo>
                    <a:pt x="0" y="4909"/>
                    <a:pt x="14" y="5098"/>
                    <a:pt x="41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20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400" y="5280"/>
                  </a:lnTo>
                  <a:cubicBezTo>
                    <a:pt x="9420" y="5098"/>
                    <a:pt x="9433" y="4909"/>
                    <a:pt x="9433" y="4714"/>
                  </a:cubicBezTo>
                  <a:cubicBezTo>
                    <a:pt x="9433" y="2118"/>
                    <a:pt x="7316" y="0"/>
                    <a:pt x="472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1" name="Google Shape;31741;p31"/>
            <p:cNvSpPr/>
            <p:nvPr/>
          </p:nvSpPr>
          <p:spPr>
            <a:xfrm>
              <a:off x="365877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2" name="Google Shape;31742;p31"/>
            <p:cNvSpPr/>
            <p:nvPr/>
          </p:nvSpPr>
          <p:spPr>
            <a:xfrm>
              <a:off x="365777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7" y="4127"/>
                  </a:cubicBezTo>
                  <a:lnTo>
                    <a:pt x="128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3" name="Google Shape;31743;p31"/>
            <p:cNvSpPr/>
            <p:nvPr/>
          </p:nvSpPr>
          <p:spPr>
            <a:xfrm>
              <a:off x="3683900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22" y="1"/>
                  </a:moveTo>
                  <a:cubicBezTo>
                    <a:pt x="1133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22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4" name="Google Shape;31744;p31"/>
            <p:cNvSpPr/>
            <p:nvPr/>
          </p:nvSpPr>
          <p:spPr>
            <a:xfrm>
              <a:off x="368287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47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9" y="2751"/>
                    <a:pt x="89" y="2556"/>
                  </a:cubicBezTo>
                  <a:cubicBezTo>
                    <a:pt x="89" y="1194"/>
                    <a:pt x="1194" y="88"/>
                    <a:pt x="2563" y="88"/>
                  </a:cubicBezTo>
                  <a:cubicBezTo>
                    <a:pt x="3925" y="88"/>
                    <a:pt x="5031" y="1194"/>
                    <a:pt x="5031" y="2556"/>
                  </a:cubicBezTo>
                  <a:cubicBezTo>
                    <a:pt x="5031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5" name="Google Shape;31745;p31"/>
            <p:cNvSpPr/>
            <p:nvPr/>
          </p:nvSpPr>
          <p:spPr>
            <a:xfrm>
              <a:off x="371272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6" name="Google Shape;31746;p31"/>
            <p:cNvSpPr/>
            <p:nvPr/>
          </p:nvSpPr>
          <p:spPr>
            <a:xfrm>
              <a:off x="3711700" y="3453050"/>
              <a:ext cx="70325" cy="49250"/>
            </a:xfrm>
            <a:custGeom>
              <a:avLst/>
              <a:gdLst/>
              <a:ahLst/>
              <a:cxnLst/>
              <a:rect l="l" t="t" r="r" b="b"/>
              <a:pathLst>
                <a:path w="2813" h="1970" extrusionOk="0">
                  <a:moveTo>
                    <a:pt x="1410" y="0"/>
                  </a:moveTo>
                  <a:cubicBezTo>
                    <a:pt x="628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0" y="1969"/>
                  </a:lnTo>
                  <a:cubicBezTo>
                    <a:pt x="129" y="1800"/>
                    <a:pt x="82" y="1605"/>
                    <a:pt x="82" y="1403"/>
                  </a:cubicBezTo>
                  <a:cubicBezTo>
                    <a:pt x="82" y="674"/>
                    <a:pt x="675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3" y="1605"/>
                    <a:pt x="2813" y="1403"/>
                  </a:cubicBezTo>
                  <a:cubicBezTo>
                    <a:pt x="2813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7" name="Google Shape;31747;p31"/>
            <p:cNvSpPr/>
            <p:nvPr/>
          </p:nvSpPr>
          <p:spPr>
            <a:xfrm>
              <a:off x="39158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3" y="0"/>
                  </a:moveTo>
                  <a:cubicBezTo>
                    <a:pt x="2994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72" y="6905"/>
                    <a:pt x="13372" y="6689"/>
                  </a:cubicBezTo>
                  <a:cubicBezTo>
                    <a:pt x="13372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8" name="Google Shape;31748;p31"/>
            <p:cNvSpPr/>
            <p:nvPr/>
          </p:nvSpPr>
          <p:spPr>
            <a:xfrm>
              <a:off x="3914675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22" y="7364"/>
                  </a:lnTo>
                  <a:cubicBezTo>
                    <a:pt x="101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1" y="3069"/>
                    <a:pt x="13371" y="6730"/>
                  </a:cubicBezTo>
                  <a:cubicBezTo>
                    <a:pt x="13371" y="6946"/>
                    <a:pt x="13365" y="7155"/>
                    <a:pt x="13345" y="7364"/>
                  </a:cubicBezTo>
                  <a:lnTo>
                    <a:pt x="13425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9" name="Google Shape;31749;p31"/>
            <p:cNvSpPr/>
            <p:nvPr/>
          </p:nvSpPr>
          <p:spPr>
            <a:xfrm>
              <a:off x="3939125" y="3346175"/>
              <a:ext cx="284050" cy="156125"/>
            </a:xfrm>
            <a:custGeom>
              <a:avLst/>
              <a:gdLst/>
              <a:ahLst/>
              <a:cxnLst/>
              <a:rect l="l" t="t" r="r" b="b"/>
              <a:pathLst>
                <a:path w="11362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62" y="5873"/>
                    <a:pt x="11362" y="5678"/>
                  </a:cubicBezTo>
                  <a:cubicBezTo>
                    <a:pt x="11362" y="2542"/>
                    <a:pt x="8820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0" name="Google Shape;31750;p31"/>
            <p:cNvSpPr/>
            <p:nvPr/>
          </p:nvSpPr>
          <p:spPr>
            <a:xfrm>
              <a:off x="393810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70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1" name="Google Shape;31751;p31"/>
            <p:cNvSpPr/>
            <p:nvPr/>
          </p:nvSpPr>
          <p:spPr>
            <a:xfrm>
              <a:off x="3964400" y="3371275"/>
              <a:ext cx="233500" cy="131025"/>
            </a:xfrm>
            <a:custGeom>
              <a:avLst/>
              <a:gdLst/>
              <a:ahLst/>
              <a:cxnLst/>
              <a:rect l="l" t="t" r="r" b="b"/>
              <a:pathLst>
                <a:path w="9340" h="5241" extrusionOk="0">
                  <a:moveTo>
                    <a:pt x="4667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7" y="5058"/>
                    <a:pt x="34" y="5240"/>
                  </a:cubicBezTo>
                  <a:lnTo>
                    <a:pt x="9306" y="5240"/>
                  </a:lnTo>
                  <a:cubicBezTo>
                    <a:pt x="9326" y="5058"/>
                    <a:pt x="9339" y="4869"/>
                    <a:pt x="9339" y="4674"/>
                  </a:cubicBezTo>
                  <a:cubicBezTo>
                    <a:pt x="9339" y="2098"/>
                    <a:pt x="7249" y="1"/>
                    <a:pt x="466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2" name="Google Shape;31752;p31"/>
            <p:cNvSpPr/>
            <p:nvPr/>
          </p:nvSpPr>
          <p:spPr>
            <a:xfrm>
              <a:off x="3963225" y="3370275"/>
              <a:ext cx="235850" cy="132025"/>
            </a:xfrm>
            <a:custGeom>
              <a:avLst/>
              <a:gdLst/>
              <a:ahLst/>
              <a:cxnLst/>
              <a:rect l="l" t="t" r="r" b="b"/>
              <a:pathLst>
                <a:path w="9434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1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2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34" y="4909"/>
                    <a:pt x="9434" y="4714"/>
                  </a:cubicBezTo>
                  <a:cubicBezTo>
                    <a:pt x="9434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3" name="Google Shape;31753;p31"/>
            <p:cNvSpPr/>
            <p:nvPr/>
          </p:nvSpPr>
          <p:spPr>
            <a:xfrm>
              <a:off x="3993050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4" name="Google Shape;31754;p31"/>
            <p:cNvSpPr/>
            <p:nvPr/>
          </p:nvSpPr>
          <p:spPr>
            <a:xfrm>
              <a:off x="399205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8" y="4127"/>
                  </a:cubicBezTo>
                  <a:lnTo>
                    <a:pt x="128" y="4127"/>
                  </a:lnTo>
                  <a:cubicBezTo>
                    <a:pt x="101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7" y="1646"/>
                    <a:pt x="7047" y="3561"/>
                  </a:cubicBezTo>
                  <a:cubicBezTo>
                    <a:pt x="7047" y="3756"/>
                    <a:pt x="7026" y="3945"/>
                    <a:pt x="6999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29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5" name="Google Shape;31755;p31"/>
            <p:cNvSpPr/>
            <p:nvPr/>
          </p:nvSpPr>
          <p:spPr>
            <a:xfrm>
              <a:off x="4018175" y="3425225"/>
              <a:ext cx="125950" cy="77075"/>
            </a:xfrm>
            <a:custGeom>
              <a:avLst/>
              <a:gdLst/>
              <a:ahLst/>
              <a:cxnLst/>
              <a:rect l="l" t="t" r="r" b="b"/>
              <a:pathLst>
                <a:path w="5038" h="3083" extrusionOk="0">
                  <a:moveTo>
                    <a:pt x="2516" y="1"/>
                  </a:moveTo>
                  <a:cubicBezTo>
                    <a:pt x="1127" y="1"/>
                    <a:pt x="0" y="1127"/>
                    <a:pt x="0" y="2516"/>
                  </a:cubicBezTo>
                  <a:cubicBezTo>
                    <a:pt x="0" y="2711"/>
                    <a:pt x="27" y="2900"/>
                    <a:pt x="68" y="3082"/>
                  </a:cubicBezTo>
                  <a:lnTo>
                    <a:pt x="4970" y="3082"/>
                  </a:lnTo>
                  <a:cubicBezTo>
                    <a:pt x="5010" y="2900"/>
                    <a:pt x="5037" y="2711"/>
                    <a:pt x="5037" y="2516"/>
                  </a:cubicBezTo>
                  <a:cubicBezTo>
                    <a:pt x="5037" y="1127"/>
                    <a:pt x="3911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6" name="Google Shape;31756;p31"/>
            <p:cNvSpPr/>
            <p:nvPr/>
          </p:nvSpPr>
          <p:spPr>
            <a:xfrm>
              <a:off x="4017175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7" y="3122"/>
                  </a:cubicBezTo>
                  <a:lnTo>
                    <a:pt x="148" y="3122"/>
                  </a:lnTo>
                  <a:cubicBezTo>
                    <a:pt x="108" y="2940"/>
                    <a:pt x="88" y="2751"/>
                    <a:pt x="88" y="2556"/>
                  </a:cubicBezTo>
                  <a:cubicBezTo>
                    <a:pt x="88" y="1194"/>
                    <a:pt x="1194" y="88"/>
                    <a:pt x="2556" y="88"/>
                  </a:cubicBezTo>
                  <a:cubicBezTo>
                    <a:pt x="3924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70" y="3122"/>
                  </a:cubicBezTo>
                  <a:lnTo>
                    <a:pt x="5050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72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7" name="Google Shape;31757;p31"/>
            <p:cNvSpPr/>
            <p:nvPr/>
          </p:nvSpPr>
          <p:spPr>
            <a:xfrm>
              <a:off x="404700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14" y="1"/>
                    <a:pt x="1" y="614"/>
                    <a:pt x="1" y="1363"/>
                  </a:cubicBezTo>
                  <a:cubicBezTo>
                    <a:pt x="1" y="1565"/>
                    <a:pt x="48" y="1760"/>
                    <a:pt x="122" y="1929"/>
                  </a:cubicBezTo>
                  <a:lnTo>
                    <a:pt x="2610" y="1929"/>
                  </a:lnTo>
                  <a:cubicBezTo>
                    <a:pt x="2684" y="1760"/>
                    <a:pt x="2731" y="1565"/>
                    <a:pt x="2731" y="1363"/>
                  </a:cubicBezTo>
                  <a:cubicBezTo>
                    <a:pt x="2731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8" name="Google Shape;31758;p31"/>
            <p:cNvSpPr/>
            <p:nvPr/>
          </p:nvSpPr>
          <p:spPr>
            <a:xfrm>
              <a:off x="4046000" y="3453050"/>
              <a:ext cx="70300" cy="49250"/>
            </a:xfrm>
            <a:custGeom>
              <a:avLst/>
              <a:gdLst/>
              <a:ahLst/>
              <a:cxnLst/>
              <a:rect l="l" t="t" r="r" b="b"/>
              <a:pathLst>
                <a:path w="2812" h="1970" extrusionOk="0">
                  <a:moveTo>
                    <a:pt x="1403" y="0"/>
                  </a:moveTo>
                  <a:cubicBezTo>
                    <a:pt x="627" y="0"/>
                    <a:pt x="0" y="627"/>
                    <a:pt x="0" y="1403"/>
                  </a:cubicBezTo>
                  <a:cubicBezTo>
                    <a:pt x="0" y="1605"/>
                    <a:pt x="41" y="1800"/>
                    <a:pt x="115" y="1969"/>
                  </a:cubicBezTo>
                  <a:lnTo>
                    <a:pt x="209" y="1969"/>
                  </a:lnTo>
                  <a:cubicBezTo>
                    <a:pt x="128" y="1800"/>
                    <a:pt x="81" y="1605"/>
                    <a:pt x="81" y="1403"/>
                  </a:cubicBezTo>
                  <a:cubicBezTo>
                    <a:pt x="81" y="674"/>
                    <a:pt x="674" y="81"/>
                    <a:pt x="1403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7" y="1969"/>
                  </a:lnTo>
                  <a:cubicBezTo>
                    <a:pt x="2771" y="1800"/>
                    <a:pt x="2812" y="1605"/>
                    <a:pt x="2812" y="1403"/>
                  </a:cubicBezTo>
                  <a:cubicBezTo>
                    <a:pt x="2812" y="627"/>
                    <a:pt x="2185" y="0"/>
                    <a:pt x="140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9" name="Google Shape;31759;p31"/>
            <p:cNvSpPr/>
            <p:nvPr/>
          </p:nvSpPr>
          <p:spPr>
            <a:xfrm>
              <a:off x="4250125" y="3319200"/>
              <a:ext cx="334150" cy="183100"/>
            </a:xfrm>
            <a:custGeom>
              <a:avLst/>
              <a:gdLst/>
              <a:ahLst/>
              <a:cxnLst/>
              <a:rect l="l" t="t" r="r" b="b"/>
              <a:pathLst>
                <a:path w="13366" h="7324" extrusionOk="0">
                  <a:moveTo>
                    <a:pt x="6683" y="0"/>
                  </a:moveTo>
                  <a:cubicBezTo>
                    <a:pt x="2988" y="0"/>
                    <a:pt x="1" y="2994"/>
                    <a:pt x="1" y="6689"/>
                  </a:cubicBezTo>
                  <a:cubicBezTo>
                    <a:pt x="1" y="6905"/>
                    <a:pt x="7" y="7114"/>
                    <a:pt x="28" y="7323"/>
                  </a:cubicBezTo>
                  <a:lnTo>
                    <a:pt x="13338" y="7323"/>
                  </a:lnTo>
                  <a:cubicBezTo>
                    <a:pt x="13358" y="7114"/>
                    <a:pt x="13365" y="6905"/>
                    <a:pt x="13365" y="6689"/>
                  </a:cubicBezTo>
                  <a:cubicBezTo>
                    <a:pt x="13365" y="2994"/>
                    <a:pt x="10378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0" name="Google Shape;31760;p31"/>
            <p:cNvSpPr/>
            <p:nvPr/>
          </p:nvSpPr>
          <p:spPr>
            <a:xfrm>
              <a:off x="4248950" y="3318175"/>
              <a:ext cx="336500" cy="184125"/>
            </a:xfrm>
            <a:custGeom>
              <a:avLst/>
              <a:gdLst/>
              <a:ahLst/>
              <a:cxnLst/>
              <a:rect l="l" t="t" r="r" b="b"/>
              <a:pathLst>
                <a:path w="13460" h="7365" extrusionOk="0">
                  <a:moveTo>
                    <a:pt x="6730" y="1"/>
                  </a:moveTo>
                  <a:cubicBezTo>
                    <a:pt x="3021" y="1"/>
                    <a:pt x="0" y="3022"/>
                    <a:pt x="0" y="6730"/>
                  </a:cubicBezTo>
                  <a:cubicBezTo>
                    <a:pt x="0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8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9" y="6946"/>
                    <a:pt x="13459" y="6730"/>
                  </a:cubicBezTo>
                  <a:cubicBezTo>
                    <a:pt x="13459" y="3022"/>
                    <a:pt x="10438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1" name="Google Shape;31761;p31"/>
            <p:cNvSpPr/>
            <p:nvPr/>
          </p:nvSpPr>
          <p:spPr>
            <a:xfrm>
              <a:off x="427340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14" y="6062"/>
                    <a:pt x="27" y="6244"/>
                  </a:cubicBezTo>
                  <a:lnTo>
                    <a:pt x="11328" y="6244"/>
                  </a:lnTo>
                  <a:cubicBezTo>
                    <a:pt x="11348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2" name="Google Shape;31762;p31"/>
            <p:cNvSpPr/>
            <p:nvPr/>
          </p:nvSpPr>
          <p:spPr>
            <a:xfrm>
              <a:off x="4272375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7" y="6103"/>
                    <a:pt x="28" y="6285"/>
                  </a:cubicBezTo>
                  <a:lnTo>
                    <a:pt x="115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6" y="6285"/>
                  </a:lnTo>
                  <a:cubicBezTo>
                    <a:pt x="11430" y="6103"/>
                    <a:pt x="11443" y="5914"/>
                    <a:pt x="11443" y="5719"/>
                  </a:cubicBezTo>
                  <a:cubicBezTo>
                    <a:pt x="11443" y="2570"/>
                    <a:pt x="8874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3" name="Google Shape;31763;p31"/>
            <p:cNvSpPr/>
            <p:nvPr/>
          </p:nvSpPr>
          <p:spPr>
            <a:xfrm>
              <a:off x="4298500" y="3371275"/>
              <a:ext cx="233675" cy="131025"/>
            </a:xfrm>
            <a:custGeom>
              <a:avLst/>
              <a:gdLst/>
              <a:ahLst/>
              <a:cxnLst/>
              <a:rect l="l" t="t" r="r" b="b"/>
              <a:pathLst>
                <a:path w="9347" h="5241" extrusionOk="0">
                  <a:moveTo>
                    <a:pt x="4674" y="1"/>
                  </a:moveTo>
                  <a:cubicBezTo>
                    <a:pt x="2098" y="1"/>
                    <a:pt x="1" y="2098"/>
                    <a:pt x="1" y="4674"/>
                  </a:cubicBezTo>
                  <a:cubicBezTo>
                    <a:pt x="1" y="4869"/>
                    <a:pt x="14" y="5058"/>
                    <a:pt x="41" y="5240"/>
                  </a:cubicBezTo>
                  <a:lnTo>
                    <a:pt x="9313" y="5240"/>
                  </a:lnTo>
                  <a:cubicBezTo>
                    <a:pt x="9333" y="5058"/>
                    <a:pt x="9347" y="4869"/>
                    <a:pt x="9347" y="4674"/>
                  </a:cubicBezTo>
                  <a:cubicBezTo>
                    <a:pt x="9347" y="2098"/>
                    <a:pt x="7256" y="1"/>
                    <a:pt x="467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4" name="Google Shape;31764;p31"/>
            <p:cNvSpPr/>
            <p:nvPr/>
          </p:nvSpPr>
          <p:spPr>
            <a:xfrm>
              <a:off x="4297500" y="3370275"/>
              <a:ext cx="235675" cy="132025"/>
            </a:xfrm>
            <a:custGeom>
              <a:avLst/>
              <a:gdLst/>
              <a:ahLst/>
              <a:cxnLst/>
              <a:rect l="l" t="t" r="r" b="b"/>
              <a:pathLst>
                <a:path w="9427" h="5281" extrusionOk="0">
                  <a:moveTo>
                    <a:pt x="4714" y="0"/>
                  </a:moveTo>
                  <a:cubicBezTo>
                    <a:pt x="2118" y="0"/>
                    <a:pt x="0" y="2118"/>
                    <a:pt x="0" y="4714"/>
                  </a:cubicBezTo>
                  <a:cubicBezTo>
                    <a:pt x="0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102" y="5098"/>
                    <a:pt x="88" y="4909"/>
                    <a:pt x="88" y="4714"/>
                  </a:cubicBezTo>
                  <a:cubicBezTo>
                    <a:pt x="88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20" y="5098"/>
                    <a:pt x="9427" y="4909"/>
                    <a:pt x="9427" y="4714"/>
                  </a:cubicBezTo>
                  <a:cubicBezTo>
                    <a:pt x="9427" y="2118"/>
                    <a:pt x="731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5" name="Google Shape;31765;p31"/>
            <p:cNvSpPr/>
            <p:nvPr/>
          </p:nvSpPr>
          <p:spPr>
            <a:xfrm>
              <a:off x="4327325" y="3400100"/>
              <a:ext cx="176200" cy="102200"/>
            </a:xfrm>
            <a:custGeom>
              <a:avLst/>
              <a:gdLst/>
              <a:ahLst/>
              <a:cxnLst/>
              <a:rect l="l" t="t" r="r" b="b"/>
              <a:pathLst>
                <a:path w="7048" h="4088" extrusionOk="0">
                  <a:moveTo>
                    <a:pt x="3521" y="1"/>
                  </a:moveTo>
                  <a:cubicBezTo>
                    <a:pt x="1579" y="1"/>
                    <a:pt x="1" y="1579"/>
                    <a:pt x="1" y="3521"/>
                  </a:cubicBezTo>
                  <a:cubicBezTo>
                    <a:pt x="1" y="3716"/>
                    <a:pt x="14" y="3905"/>
                    <a:pt x="48" y="4087"/>
                  </a:cubicBezTo>
                  <a:lnTo>
                    <a:pt x="7000" y="4087"/>
                  </a:lnTo>
                  <a:cubicBezTo>
                    <a:pt x="7027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6" name="Google Shape;31766;p31"/>
            <p:cNvSpPr/>
            <p:nvPr/>
          </p:nvSpPr>
          <p:spPr>
            <a:xfrm>
              <a:off x="4326325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0" y="1598"/>
                    <a:pt x="0" y="3561"/>
                  </a:cubicBezTo>
                  <a:cubicBezTo>
                    <a:pt x="0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102" y="3945"/>
                    <a:pt x="81" y="3756"/>
                    <a:pt x="81" y="3561"/>
                  </a:cubicBezTo>
                  <a:cubicBezTo>
                    <a:pt x="81" y="1646"/>
                    <a:pt x="1646" y="81"/>
                    <a:pt x="3561" y="81"/>
                  </a:cubicBezTo>
                  <a:cubicBezTo>
                    <a:pt x="5482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0" y="4127"/>
                  </a:lnTo>
                  <a:cubicBezTo>
                    <a:pt x="7114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7" name="Google Shape;31767;p31"/>
            <p:cNvSpPr/>
            <p:nvPr/>
          </p:nvSpPr>
          <p:spPr>
            <a:xfrm>
              <a:off x="435245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8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8" name="Google Shape;31768;p31"/>
            <p:cNvSpPr/>
            <p:nvPr/>
          </p:nvSpPr>
          <p:spPr>
            <a:xfrm>
              <a:off x="4351450" y="3424225"/>
              <a:ext cx="127950" cy="78075"/>
            </a:xfrm>
            <a:custGeom>
              <a:avLst/>
              <a:gdLst/>
              <a:ahLst/>
              <a:cxnLst/>
              <a:rect l="l" t="t" r="r" b="b"/>
              <a:pathLst>
                <a:path w="5118" h="3123" extrusionOk="0">
                  <a:moveTo>
                    <a:pt x="2556" y="0"/>
                  </a:moveTo>
                  <a:cubicBezTo>
                    <a:pt x="1146" y="0"/>
                    <a:pt x="0" y="1146"/>
                    <a:pt x="0" y="2556"/>
                  </a:cubicBezTo>
                  <a:cubicBezTo>
                    <a:pt x="0" y="2751"/>
                    <a:pt x="20" y="2940"/>
                    <a:pt x="61" y="3122"/>
                  </a:cubicBezTo>
                  <a:lnTo>
                    <a:pt x="148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25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9" name="Google Shape;31769;p31"/>
            <p:cNvSpPr/>
            <p:nvPr/>
          </p:nvSpPr>
          <p:spPr>
            <a:xfrm>
              <a:off x="4381275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3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0" name="Google Shape;31770;p31"/>
            <p:cNvSpPr/>
            <p:nvPr/>
          </p:nvSpPr>
          <p:spPr>
            <a:xfrm>
              <a:off x="4380100" y="3453050"/>
              <a:ext cx="70475" cy="49250"/>
            </a:xfrm>
            <a:custGeom>
              <a:avLst/>
              <a:gdLst/>
              <a:ahLst/>
              <a:cxnLst/>
              <a:rect l="l" t="t" r="r" b="b"/>
              <a:pathLst>
                <a:path w="2819" h="1970" extrusionOk="0">
                  <a:moveTo>
                    <a:pt x="1410" y="0"/>
                  </a:moveTo>
                  <a:cubicBezTo>
                    <a:pt x="634" y="0"/>
                    <a:pt x="0" y="627"/>
                    <a:pt x="0" y="1403"/>
                  </a:cubicBezTo>
                  <a:cubicBezTo>
                    <a:pt x="0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1" y="81"/>
                    <a:pt x="1410" y="81"/>
                  </a:cubicBezTo>
                  <a:cubicBezTo>
                    <a:pt x="2145" y="81"/>
                    <a:pt x="2738" y="674"/>
                    <a:pt x="2738" y="1403"/>
                  </a:cubicBezTo>
                  <a:cubicBezTo>
                    <a:pt x="2738" y="1605"/>
                    <a:pt x="2691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1" name="Google Shape;31771;p31"/>
            <p:cNvSpPr/>
            <p:nvPr/>
          </p:nvSpPr>
          <p:spPr>
            <a:xfrm>
              <a:off x="4584250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44" y="7323"/>
                  </a:lnTo>
                  <a:cubicBezTo>
                    <a:pt x="13364" y="7114"/>
                    <a:pt x="13371" y="6905"/>
                    <a:pt x="13371" y="6689"/>
                  </a:cubicBezTo>
                  <a:cubicBezTo>
                    <a:pt x="13371" y="2994"/>
                    <a:pt x="10377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2" name="Google Shape;31772;p31"/>
            <p:cNvSpPr/>
            <p:nvPr/>
          </p:nvSpPr>
          <p:spPr>
            <a:xfrm>
              <a:off x="4583225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1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8" y="6946"/>
                    <a:pt x="88" y="6730"/>
                  </a:cubicBezTo>
                  <a:cubicBezTo>
                    <a:pt x="88" y="3069"/>
                    <a:pt x="3069" y="88"/>
                    <a:pt x="6730" y="88"/>
                  </a:cubicBezTo>
                  <a:cubicBezTo>
                    <a:pt x="10391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3" name="Google Shape;31773;p31"/>
            <p:cNvSpPr/>
            <p:nvPr/>
          </p:nvSpPr>
          <p:spPr>
            <a:xfrm>
              <a:off x="4607675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2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8" y="6244"/>
                  </a:lnTo>
                  <a:cubicBezTo>
                    <a:pt x="11349" y="6062"/>
                    <a:pt x="11355" y="5873"/>
                    <a:pt x="11355" y="5678"/>
                  </a:cubicBezTo>
                  <a:cubicBezTo>
                    <a:pt x="11355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4" name="Google Shape;31774;p31"/>
            <p:cNvSpPr/>
            <p:nvPr/>
          </p:nvSpPr>
          <p:spPr>
            <a:xfrm>
              <a:off x="4606650" y="3345150"/>
              <a:ext cx="286100" cy="157150"/>
            </a:xfrm>
            <a:custGeom>
              <a:avLst/>
              <a:gdLst/>
              <a:ahLst/>
              <a:cxnLst/>
              <a:rect l="l" t="t" r="r" b="b"/>
              <a:pathLst>
                <a:path w="11444" h="6286" extrusionOk="0">
                  <a:moveTo>
                    <a:pt x="5719" y="1"/>
                  </a:moveTo>
                  <a:cubicBezTo>
                    <a:pt x="2563" y="1"/>
                    <a:pt x="1" y="2570"/>
                    <a:pt x="1" y="5719"/>
                  </a:cubicBezTo>
                  <a:cubicBezTo>
                    <a:pt x="1" y="5914"/>
                    <a:pt x="8" y="6103"/>
                    <a:pt x="28" y="6285"/>
                  </a:cubicBezTo>
                  <a:lnTo>
                    <a:pt x="109" y="6285"/>
                  </a:lnTo>
                  <a:cubicBezTo>
                    <a:pt x="95" y="6103"/>
                    <a:pt x="82" y="5914"/>
                    <a:pt x="82" y="5719"/>
                  </a:cubicBezTo>
                  <a:cubicBezTo>
                    <a:pt x="82" y="2610"/>
                    <a:pt x="2610" y="82"/>
                    <a:pt x="5719" y="82"/>
                  </a:cubicBezTo>
                  <a:cubicBezTo>
                    <a:pt x="8827" y="82"/>
                    <a:pt x="11356" y="2610"/>
                    <a:pt x="11356" y="5719"/>
                  </a:cubicBezTo>
                  <a:cubicBezTo>
                    <a:pt x="11356" y="5914"/>
                    <a:pt x="11349" y="6103"/>
                    <a:pt x="11329" y="6285"/>
                  </a:cubicBezTo>
                  <a:lnTo>
                    <a:pt x="11410" y="6285"/>
                  </a:lnTo>
                  <a:cubicBezTo>
                    <a:pt x="11430" y="6103"/>
                    <a:pt x="11444" y="5914"/>
                    <a:pt x="11444" y="5719"/>
                  </a:cubicBezTo>
                  <a:cubicBezTo>
                    <a:pt x="11444" y="2570"/>
                    <a:pt x="8875" y="1"/>
                    <a:pt x="5719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5" name="Google Shape;31775;p31"/>
            <p:cNvSpPr/>
            <p:nvPr/>
          </p:nvSpPr>
          <p:spPr>
            <a:xfrm>
              <a:off x="4632800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5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6" name="Google Shape;31776;p31"/>
            <p:cNvSpPr/>
            <p:nvPr/>
          </p:nvSpPr>
          <p:spPr>
            <a:xfrm>
              <a:off x="4631775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8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1" y="4909"/>
                    <a:pt x="81" y="4714"/>
                  </a:cubicBezTo>
                  <a:cubicBezTo>
                    <a:pt x="81" y="2165"/>
                    <a:pt x="2165" y="88"/>
                    <a:pt x="4714" y="88"/>
                  </a:cubicBezTo>
                  <a:cubicBezTo>
                    <a:pt x="7269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12" y="5280"/>
                  </a:cubicBezTo>
                  <a:lnTo>
                    <a:pt x="9393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7" name="Google Shape;31777;p31"/>
            <p:cNvSpPr/>
            <p:nvPr/>
          </p:nvSpPr>
          <p:spPr>
            <a:xfrm>
              <a:off x="4661625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0" y="1"/>
                  </a:moveTo>
                  <a:cubicBezTo>
                    <a:pt x="1578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7" y="4087"/>
                  </a:cubicBezTo>
                  <a:lnTo>
                    <a:pt x="6999" y="4087"/>
                  </a:lnTo>
                  <a:cubicBezTo>
                    <a:pt x="7026" y="3905"/>
                    <a:pt x="7046" y="3716"/>
                    <a:pt x="7046" y="3521"/>
                  </a:cubicBezTo>
                  <a:cubicBezTo>
                    <a:pt x="7046" y="1579"/>
                    <a:pt x="5469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8" name="Google Shape;31778;p31"/>
            <p:cNvSpPr/>
            <p:nvPr/>
          </p:nvSpPr>
          <p:spPr>
            <a:xfrm>
              <a:off x="46606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1" y="0"/>
                  </a:moveTo>
                  <a:cubicBezTo>
                    <a:pt x="1599" y="0"/>
                    <a:pt x="1" y="1598"/>
                    <a:pt x="1" y="3561"/>
                  </a:cubicBezTo>
                  <a:cubicBezTo>
                    <a:pt x="1" y="3756"/>
                    <a:pt x="14" y="3945"/>
                    <a:pt x="41" y="4127"/>
                  </a:cubicBezTo>
                  <a:lnTo>
                    <a:pt x="129" y="4127"/>
                  </a:lnTo>
                  <a:cubicBezTo>
                    <a:pt x="95" y="3945"/>
                    <a:pt x="82" y="3756"/>
                    <a:pt x="82" y="3561"/>
                  </a:cubicBezTo>
                  <a:cubicBezTo>
                    <a:pt x="82" y="1646"/>
                    <a:pt x="1646" y="81"/>
                    <a:pt x="3561" y="81"/>
                  </a:cubicBezTo>
                  <a:cubicBezTo>
                    <a:pt x="5483" y="81"/>
                    <a:pt x="7040" y="1646"/>
                    <a:pt x="7040" y="3561"/>
                  </a:cubicBezTo>
                  <a:cubicBezTo>
                    <a:pt x="7040" y="3756"/>
                    <a:pt x="7027" y="3945"/>
                    <a:pt x="6993" y="4127"/>
                  </a:cubicBezTo>
                  <a:lnTo>
                    <a:pt x="7081" y="4127"/>
                  </a:lnTo>
                  <a:cubicBezTo>
                    <a:pt x="7108" y="3945"/>
                    <a:pt x="7128" y="3756"/>
                    <a:pt x="7128" y="3561"/>
                  </a:cubicBezTo>
                  <a:cubicBezTo>
                    <a:pt x="7128" y="1598"/>
                    <a:pt x="5530" y="0"/>
                    <a:pt x="3561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9" name="Google Shape;31779;p31"/>
            <p:cNvSpPr/>
            <p:nvPr/>
          </p:nvSpPr>
          <p:spPr>
            <a:xfrm>
              <a:off x="4686725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8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0" name="Google Shape;31780;p31"/>
            <p:cNvSpPr/>
            <p:nvPr/>
          </p:nvSpPr>
          <p:spPr>
            <a:xfrm>
              <a:off x="4685725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0" y="1194"/>
                    <a:pt x="5030" y="2556"/>
                  </a:cubicBezTo>
                  <a:cubicBezTo>
                    <a:pt x="5030" y="2751"/>
                    <a:pt x="5010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8" y="2751"/>
                    <a:pt x="5118" y="2556"/>
                  </a:cubicBezTo>
                  <a:cubicBezTo>
                    <a:pt x="5118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1" name="Google Shape;31781;p31"/>
            <p:cNvSpPr/>
            <p:nvPr/>
          </p:nvSpPr>
          <p:spPr>
            <a:xfrm>
              <a:off x="47155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3" y="1"/>
                  </a:moveTo>
                  <a:cubicBezTo>
                    <a:pt x="608" y="1"/>
                    <a:pt x="1" y="614"/>
                    <a:pt x="1" y="1363"/>
                  </a:cubicBezTo>
                  <a:cubicBezTo>
                    <a:pt x="1" y="1565"/>
                    <a:pt x="41" y="1760"/>
                    <a:pt x="122" y="1929"/>
                  </a:cubicBezTo>
                  <a:lnTo>
                    <a:pt x="2604" y="1929"/>
                  </a:lnTo>
                  <a:cubicBezTo>
                    <a:pt x="2684" y="1760"/>
                    <a:pt x="2732" y="1565"/>
                    <a:pt x="2732" y="1363"/>
                  </a:cubicBezTo>
                  <a:cubicBezTo>
                    <a:pt x="2732" y="614"/>
                    <a:pt x="2118" y="1"/>
                    <a:pt x="136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2" name="Google Shape;31782;p31"/>
            <p:cNvSpPr/>
            <p:nvPr/>
          </p:nvSpPr>
          <p:spPr>
            <a:xfrm>
              <a:off x="471437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4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6" y="1969"/>
                  </a:lnTo>
                  <a:cubicBezTo>
                    <a:pt x="135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1" y="674"/>
                    <a:pt x="2731" y="1403"/>
                  </a:cubicBezTo>
                  <a:cubicBezTo>
                    <a:pt x="2731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9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3" name="Google Shape;31783;p31"/>
            <p:cNvSpPr/>
            <p:nvPr/>
          </p:nvSpPr>
          <p:spPr>
            <a:xfrm>
              <a:off x="4918525" y="3319200"/>
              <a:ext cx="334300" cy="183100"/>
            </a:xfrm>
            <a:custGeom>
              <a:avLst/>
              <a:gdLst/>
              <a:ahLst/>
              <a:cxnLst/>
              <a:rect l="l" t="t" r="r" b="b"/>
              <a:pathLst>
                <a:path w="13372" h="7324" extrusionOk="0">
                  <a:moveTo>
                    <a:pt x="6689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3338" y="7323"/>
                  </a:lnTo>
                  <a:cubicBezTo>
                    <a:pt x="13358" y="7114"/>
                    <a:pt x="13371" y="6905"/>
                    <a:pt x="13371" y="6689"/>
                  </a:cubicBezTo>
                  <a:cubicBezTo>
                    <a:pt x="13371" y="2994"/>
                    <a:pt x="10378" y="0"/>
                    <a:pt x="668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4" name="Google Shape;31784;p31"/>
            <p:cNvSpPr/>
            <p:nvPr/>
          </p:nvSpPr>
          <p:spPr>
            <a:xfrm>
              <a:off x="4917500" y="3318175"/>
              <a:ext cx="336325" cy="184125"/>
            </a:xfrm>
            <a:custGeom>
              <a:avLst/>
              <a:gdLst/>
              <a:ahLst/>
              <a:cxnLst/>
              <a:rect l="l" t="t" r="r" b="b"/>
              <a:pathLst>
                <a:path w="13453" h="7365" extrusionOk="0">
                  <a:moveTo>
                    <a:pt x="6730" y="1"/>
                  </a:moveTo>
                  <a:cubicBezTo>
                    <a:pt x="3022" y="1"/>
                    <a:pt x="1" y="3022"/>
                    <a:pt x="1" y="6730"/>
                  </a:cubicBezTo>
                  <a:cubicBezTo>
                    <a:pt x="1" y="6946"/>
                    <a:pt x="14" y="7155"/>
                    <a:pt x="34" y="7364"/>
                  </a:cubicBezTo>
                  <a:lnTo>
                    <a:pt x="115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30" y="88"/>
                  </a:cubicBezTo>
                  <a:cubicBezTo>
                    <a:pt x="10392" y="88"/>
                    <a:pt x="13372" y="3069"/>
                    <a:pt x="13372" y="6730"/>
                  </a:cubicBezTo>
                  <a:cubicBezTo>
                    <a:pt x="13372" y="6946"/>
                    <a:pt x="13358" y="7155"/>
                    <a:pt x="13338" y="7364"/>
                  </a:cubicBezTo>
                  <a:lnTo>
                    <a:pt x="13426" y="7364"/>
                  </a:lnTo>
                  <a:cubicBezTo>
                    <a:pt x="13446" y="7155"/>
                    <a:pt x="13453" y="6946"/>
                    <a:pt x="13453" y="6730"/>
                  </a:cubicBezTo>
                  <a:cubicBezTo>
                    <a:pt x="13453" y="3022"/>
                    <a:pt x="10439" y="1"/>
                    <a:pt x="6730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5" name="Google Shape;31785;p31"/>
            <p:cNvSpPr/>
            <p:nvPr/>
          </p:nvSpPr>
          <p:spPr>
            <a:xfrm>
              <a:off x="4941950" y="3346175"/>
              <a:ext cx="283900" cy="156125"/>
            </a:xfrm>
            <a:custGeom>
              <a:avLst/>
              <a:gdLst/>
              <a:ahLst/>
              <a:cxnLst/>
              <a:rect l="l" t="t" r="r" b="b"/>
              <a:pathLst>
                <a:path w="11356" h="6245" extrusionOk="0">
                  <a:moveTo>
                    <a:pt x="5678" y="0"/>
                  </a:moveTo>
                  <a:cubicBezTo>
                    <a:pt x="2543" y="0"/>
                    <a:pt x="0" y="2542"/>
                    <a:pt x="0" y="5678"/>
                  </a:cubicBezTo>
                  <a:cubicBezTo>
                    <a:pt x="0" y="5873"/>
                    <a:pt x="7" y="6062"/>
                    <a:pt x="27" y="6244"/>
                  </a:cubicBezTo>
                  <a:lnTo>
                    <a:pt x="11329" y="6244"/>
                  </a:lnTo>
                  <a:cubicBezTo>
                    <a:pt x="11349" y="6062"/>
                    <a:pt x="11356" y="5873"/>
                    <a:pt x="11356" y="5678"/>
                  </a:cubicBezTo>
                  <a:cubicBezTo>
                    <a:pt x="11356" y="2542"/>
                    <a:pt x="8813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6" name="Google Shape;31786;p31"/>
            <p:cNvSpPr/>
            <p:nvPr/>
          </p:nvSpPr>
          <p:spPr>
            <a:xfrm>
              <a:off x="4940950" y="3345150"/>
              <a:ext cx="285900" cy="157150"/>
            </a:xfrm>
            <a:custGeom>
              <a:avLst/>
              <a:gdLst/>
              <a:ahLst/>
              <a:cxnLst/>
              <a:rect l="l" t="t" r="r" b="b"/>
              <a:pathLst>
                <a:path w="11436" h="6286" extrusionOk="0">
                  <a:moveTo>
                    <a:pt x="5718" y="1"/>
                  </a:moveTo>
                  <a:cubicBezTo>
                    <a:pt x="2562" y="1"/>
                    <a:pt x="0" y="2570"/>
                    <a:pt x="0" y="5719"/>
                  </a:cubicBezTo>
                  <a:cubicBezTo>
                    <a:pt x="0" y="5914"/>
                    <a:pt x="7" y="6103"/>
                    <a:pt x="27" y="6285"/>
                  </a:cubicBezTo>
                  <a:lnTo>
                    <a:pt x="108" y="6285"/>
                  </a:lnTo>
                  <a:cubicBezTo>
                    <a:pt x="94" y="6103"/>
                    <a:pt x="81" y="5914"/>
                    <a:pt x="81" y="5719"/>
                  </a:cubicBezTo>
                  <a:cubicBezTo>
                    <a:pt x="81" y="2610"/>
                    <a:pt x="2610" y="82"/>
                    <a:pt x="5718" y="82"/>
                  </a:cubicBezTo>
                  <a:cubicBezTo>
                    <a:pt x="8826" y="82"/>
                    <a:pt x="11355" y="2610"/>
                    <a:pt x="11355" y="5719"/>
                  </a:cubicBezTo>
                  <a:cubicBezTo>
                    <a:pt x="11355" y="5914"/>
                    <a:pt x="11342" y="6103"/>
                    <a:pt x="11328" y="6285"/>
                  </a:cubicBezTo>
                  <a:lnTo>
                    <a:pt x="11409" y="6285"/>
                  </a:lnTo>
                  <a:cubicBezTo>
                    <a:pt x="11429" y="6103"/>
                    <a:pt x="11436" y="5914"/>
                    <a:pt x="11436" y="5719"/>
                  </a:cubicBezTo>
                  <a:cubicBezTo>
                    <a:pt x="11436" y="2570"/>
                    <a:pt x="8874" y="1"/>
                    <a:pt x="571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7" name="Google Shape;31787;p31"/>
            <p:cNvSpPr/>
            <p:nvPr/>
          </p:nvSpPr>
          <p:spPr>
            <a:xfrm>
              <a:off x="4967075" y="3371275"/>
              <a:ext cx="233650" cy="131025"/>
            </a:xfrm>
            <a:custGeom>
              <a:avLst/>
              <a:gdLst/>
              <a:ahLst/>
              <a:cxnLst/>
              <a:rect l="l" t="t" r="r" b="b"/>
              <a:pathLst>
                <a:path w="9346" h="5241" extrusionOk="0">
                  <a:moveTo>
                    <a:pt x="4673" y="1"/>
                  </a:moveTo>
                  <a:cubicBezTo>
                    <a:pt x="2090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312" y="5240"/>
                  </a:lnTo>
                  <a:cubicBezTo>
                    <a:pt x="9332" y="5058"/>
                    <a:pt x="9346" y="4869"/>
                    <a:pt x="9346" y="4674"/>
                  </a:cubicBezTo>
                  <a:cubicBezTo>
                    <a:pt x="9346" y="2098"/>
                    <a:pt x="72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8" name="Google Shape;31788;p31"/>
            <p:cNvSpPr/>
            <p:nvPr/>
          </p:nvSpPr>
          <p:spPr>
            <a:xfrm>
              <a:off x="4966050" y="3370275"/>
              <a:ext cx="235700" cy="132025"/>
            </a:xfrm>
            <a:custGeom>
              <a:avLst/>
              <a:gdLst/>
              <a:ahLst/>
              <a:cxnLst/>
              <a:rect l="l" t="t" r="r" b="b"/>
              <a:pathLst>
                <a:path w="9428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4" y="5280"/>
                  </a:cubicBezTo>
                  <a:lnTo>
                    <a:pt x="122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8" y="88"/>
                    <a:pt x="4714" y="88"/>
                  </a:cubicBezTo>
                  <a:cubicBezTo>
                    <a:pt x="7270" y="88"/>
                    <a:pt x="9346" y="2165"/>
                    <a:pt x="9346" y="4714"/>
                  </a:cubicBezTo>
                  <a:cubicBezTo>
                    <a:pt x="9346" y="4909"/>
                    <a:pt x="9333" y="5098"/>
                    <a:pt x="9306" y="5280"/>
                  </a:cubicBezTo>
                  <a:lnTo>
                    <a:pt x="9394" y="5280"/>
                  </a:lnTo>
                  <a:cubicBezTo>
                    <a:pt x="9414" y="5098"/>
                    <a:pt x="9427" y="4909"/>
                    <a:pt x="9427" y="4714"/>
                  </a:cubicBezTo>
                  <a:cubicBezTo>
                    <a:pt x="9427" y="2118"/>
                    <a:pt x="7317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9" name="Google Shape;31789;p31"/>
            <p:cNvSpPr/>
            <p:nvPr/>
          </p:nvSpPr>
          <p:spPr>
            <a:xfrm>
              <a:off x="4995900" y="3400100"/>
              <a:ext cx="176000" cy="102200"/>
            </a:xfrm>
            <a:custGeom>
              <a:avLst/>
              <a:gdLst/>
              <a:ahLst/>
              <a:cxnLst/>
              <a:rect l="l" t="t" r="r" b="b"/>
              <a:pathLst>
                <a:path w="7040" h="4088" extrusionOk="0">
                  <a:moveTo>
                    <a:pt x="3520" y="1"/>
                  </a:moveTo>
                  <a:cubicBezTo>
                    <a:pt x="1571" y="1"/>
                    <a:pt x="0" y="1579"/>
                    <a:pt x="0" y="3521"/>
                  </a:cubicBezTo>
                  <a:cubicBezTo>
                    <a:pt x="0" y="3716"/>
                    <a:pt x="14" y="3905"/>
                    <a:pt x="41" y="4087"/>
                  </a:cubicBezTo>
                  <a:lnTo>
                    <a:pt x="6999" y="4087"/>
                  </a:lnTo>
                  <a:cubicBezTo>
                    <a:pt x="7026" y="3905"/>
                    <a:pt x="7040" y="3716"/>
                    <a:pt x="7040" y="3521"/>
                  </a:cubicBezTo>
                  <a:cubicBezTo>
                    <a:pt x="7040" y="1579"/>
                    <a:pt x="5462" y="1"/>
                    <a:pt x="35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0" name="Google Shape;31790;p31"/>
            <p:cNvSpPr/>
            <p:nvPr/>
          </p:nvSpPr>
          <p:spPr>
            <a:xfrm>
              <a:off x="4994725" y="3399100"/>
              <a:ext cx="178350" cy="103200"/>
            </a:xfrm>
            <a:custGeom>
              <a:avLst/>
              <a:gdLst/>
              <a:ahLst/>
              <a:cxnLst/>
              <a:rect l="l" t="t" r="r" b="b"/>
              <a:pathLst>
                <a:path w="7134" h="4128" extrusionOk="0">
                  <a:moveTo>
                    <a:pt x="3567" y="0"/>
                  </a:moveTo>
                  <a:cubicBezTo>
                    <a:pt x="1605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9" y="81"/>
                    <a:pt x="7046" y="1646"/>
                    <a:pt x="7046" y="3561"/>
                  </a:cubicBezTo>
                  <a:cubicBezTo>
                    <a:pt x="7046" y="3756"/>
                    <a:pt x="7033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34" y="3756"/>
                    <a:pt x="7134" y="3561"/>
                  </a:cubicBezTo>
                  <a:cubicBezTo>
                    <a:pt x="7134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1" name="Google Shape;31791;p31"/>
            <p:cNvSpPr/>
            <p:nvPr/>
          </p:nvSpPr>
          <p:spPr>
            <a:xfrm>
              <a:off x="5021000" y="3425225"/>
              <a:ext cx="125800" cy="77075"/>
            </a:xfrm>
            <a:custGeom>
              <a:avLst/>
              <a:gdLst/>
              <a:ahLst/>
              <a:cxnLst/>
              <a:rect l="l" t="t" r="r" b="b"/>
              <a:pathLst>
                <a:path w="5032" h="3083" extrusionOk="0">
                  <a:moveTo>
                    <a:pt x="2516" y="1"/>
                  </a:moveTo>
                  <a:cubicBezTo>
                    <a:pt x="1127" y="1"/>
                    <a:pt x="1" y="1127"/>
                    <a:pt x="1" y="2516"/>
                  </a:cubicBezTo>
                  <a:cubicBezTo>
                    <a:pt x="1" y="2711"/>
                    <a:pt x="21" y="2900"/>
                    <a:pt x="62" y="3082"/>
                  </a:cubicBezTo>
                  <a:lnTo>
                    <a:pt x="4970" y="3082"/>
                  </a:lnTo>
                  <a:cubicBezTo>
                    <a:pt x="5011" y="2900"/>
                    <a:pt x="5031" y="2711"/>
                    <a:pt x="5031" y="2516"/>
                  </a:cubicBezTo>
                  <a:cubicBezTo>
                    <a:pt x="5031" y="1127"/>
                    <a:pt x="3905" y="1"/>
                    <a:pt x="251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2" name="Google Shape;31792;p31"/>
            <p:cNvSpPr/>
            <p:nvPr/>
          </p:nvSpPr>
          <p:spPr>
            <a:xfrm>
              <a:off x="5020000" y="3424225"/>
              <a:ext cx="127800" cy="78075"/>
            </a:xfrm>
            <a:custGeom>
              <a:avLst/>
              <a:gdLst/>
              <a:ahLst/>
              <a:cxnLst/>
              <a:rect l="l" t="t" r="r" b="b"/>
              <a:pathLst>
                <a:path w="5112" h="3123" extrusionOk="0">
                  <a:moveTo>
                    <a:pt x="2556" y="0"/>
                  </a:moveTo>
                  <a:cubicBezTo>
                    <a:pt x="1147" y="0"/>
                    <a:pt x="0" y="1146"/>
                    <a:pt x="0" y="2556"/>
                  </a:cubicBezTo>
                  <a:cubicBezTo>
                    <a:pt x="0" y="2751"/>
                    <a:pt x="21" y="2940"/>
                    <a:pt x="61" y="3122"/>
                  </a:cubicBezTo>
                  <a:lnTo>
                    <a:pt x="149" y="3122"/>
                  </a:lnTo>
                  <a:cubicBezTo>
                    <a:pt x="108" y="2940"/>
                    <a:pt x="81" y="2751"/>
                    <a:pt x="81" y="2556"/>
                  </a:cubicBezTo>
                  <a:cubicBezTo>
                    <a:pt x="81" y="1194"/>
                    <a:pt x="1194" y="88"/>
                    <a:pt x="2556" y="88"/>
                  </a:cubicBezTo>
                  <a:cubicBezTo>
                    <a:pt x="3918" y="88"/>
                    <a:pt x="5031" y="1194"/>
                    <a:pt x="5031" y="2556"/>
                  </a:cubicBezTo>
                  <a:cubicBezTo>
                    <a:pt x="5031" y="2751"/>
                    <a:pt x="5004" y="2940"/>
                    <a:pt x="4963" y="3122"/>
                  </a:cubicBezTo>
                  <a:lnTo>
                    <a:pt x="5051" y="3122"/>
                  </a:lnTo>
                  <a:cubicBezTo>
                    <a:pt x="5091" y="2940"/>
                    <a:pt x="5112" y="2751"/>
                    <a:pt x="5112" y="2556"/>
                  </a:cubicBezTo>
                  <a:cubicBezTo>
                    <a:pt x="5112" y="1146"/>
                    <a:pt x="3965" y="0"/>
                    <a:pt x="255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3" name="Google Shape;31793;p31"/>
            <p:cNvSpPr/>
            <p:nvPr/>
          </p:nvSpPr>
          <p:spPr>
            <a:xfrm>
              <a:off x="5049675" y="3454050"/>
              <a:ext cx="68450" cy="48250"/>
            </a:xfrm>
            <a:custGeom>
              <a:avLst/>
              <a:gdLst/>
              <a:ahLst/>
              <a:cxnLst/>
              <a:rect l="l" t="t" r="r" b="b"/>
              <a:pathLst>
                <a:path w="2738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7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8" y="1565"/>
                    <a:pt x="2738" y="1363"/>
                  </a:cubicBezTo>
                  <a:cubicBezTo>
                    <a:pt x="2738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4" name="Google Shape;31794;p31"/>
            <p:cNvSpPr/>
            <p:nvPr/>
          </p:nvSpPr>
          <p:spPr>
            <a:xfrm>
              <a:off x="5048650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8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8" y="1605"/>
                    <a:pt x="88" y="1403"/>
                  </a:cubicBezTo>
                  <a:cubicBezTo>
                    <a:pt x="88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4" y="1800"/>
                    <a:pt x="2603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5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5" name="Google Shape;31795;p31"/>
            <p:cNvSpPr/>
            <p:nvPr/>
          </p:nvSpPr>
          <p:spPr>
            <a:xfrm>
              <a:off x="5252800" y="3319200"/>
              <a:ext cx="274300" cy="183100"/>
            </a:xfrm>
            <a:custGeom>
              <a:avLst/>
              <a:gdLst/>
              <a:ahLst/>
              <a:cxnLst/>
              <a:rect l="l" t="t" r="r" b="b"/>
              <a:pathLst>
                <a:path w="10972" h="7324" extrusionOk="0">
                  <a:moveTo>
                    <a:pt x="6683" y="0"/>
                  </a:moveTo>
                  <a:cubicBezTo>
                    <a:pt x="2994" y="0"/>
                    <a:pt x="0" y="2994"/>
                    <a:pt x="0" y="6689"/>
                  </a:cubicBezTo>
                  <a:cubicBezTo>
                    <a:pt x="0" y="6905"/>
                    <a:pt x="14" y="7114"/>
                    <a:pt x="34" y="7323"/>
                  </a:cubicBezTo>
                  <a:lnTo>
                    <a:pt x="10971" y="7323"/>
                  </a:lnTo>
                  <a:lnTo>
                    <a:pt x="10971" y="1558"/>
                  </a:lnTo>
                  <a:cubicBezTo>
                    <a:pt x="9811" y="587"/>
                    <a:pt x="8314" y="0"/>
                    <a:pt x="6683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6" name="Google Shape;31796;p31"/>
            <p:cNvSpPr/>
            <p:nvPr/>
          </p:nvSpPr>
          <p:spPr>
            <a:xfrm>
              <a:off x="5251775" y="3318175"/>
              <a:ext cx="275325" cy="184125"/>
            </a:xfrm>
            <a:custGeom>
              <a:avLst/>
              <a:gdLst/>
              <a:ahLst/>
              <a:cxnLst/>
              <a:rect l="l" t="t" r="r" b="b"/>
              <a:pathLst>
                <a:path w="11013" h="7365" extrusionOk="0">
                  <a:moveTo>
                    <a:pt x="6724" y="1"/>
                  </a:moveTo>
                  <a:cubicBezTo>
                    <a:pt x="3015" y="1"/>
                    <a:pt x="1" y="3022"/>
                    <a:pt x="1" y="6730"/>
                  </a:cubicBezTo>
                  <a:cubicBezTo>
                    <a:pt x="1" y="6946"/>
                    <a:pt x="8" y="7155"/>
                    <a:pt x="28" y="7364"/>
                  </a:cubicBezTo>
                  <a:lnTo>
                    <a:pt x="116" y="7364"/>
                  </a:lnTo>
                  <a:cubicBezTo>
                    <a:pt x="95" y="7155"/>
                    <a:pt x="82" y="6946"/>
                    <a:pt x="82" y="6730"/>
                  </a:cubicBezTo>
                  <a:cubicBezTo>
                    <a:pt x="82" y="3069"/>
                    <a:pt x="3062" y="88"/>
                    <a:pt x="6724" y="88"/>
                  </a:cubicBezTo>
                  <a:cubicBezTo>
                    <a:pt x="8362" y="88"/>
                    <a:pt x="9852" y="675"/>
                    <a:pt x="11012" y="1660"/>
                  </a:cubicBezTo>
                  <a:lnTo>
                    <a:pt x="11012" y="1545"/>
                  </a:lnTo>
                  <a:cubicBezTo>
                    <a:pt x="9846" y="581"/>
                    <a:pt x="8355" y="1"/>
                    <a:pt x="672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7" name="Google Shape;31797;p31"/>
            <p:cNvSpPr/>
            <p:nvPr/>
          </p:nvSpPr>
          <p:spPr>
            <a:xfrm>
              <a:off x="5276225" y="3346175"/>
              <a:ext cx="250875" cy="156125"/>
            </a:xfrm>
            <a:custGeom>
              <a:avLst/>
              <a:gdLst/>
              <a:ahLst/>
              <a:cxnLst/>
              <a:rect l="l" t="t" r="r" b="b"/>
              <a:pathLst>
                <a:path w="10035" h="6245" extrusionOk="0">
                  <a:moveTo>
                    <a:pt x="5678" y="0"/>
                  </a:moveTo>
                  <a:cubicBezTo>
                    <a:pt x="2543" y="0"/>
                    <a:pt x="1" y="2542"/>
                    <a:pt x="1" y="5678"/>
                  </a:cubicBezTo>
                  <a:cubicBezTo>
                    <a:pt x="1" y="5873"/>
                    <a:pt x="7" y="6062"/>
                    <a:pt x="28" y="6244"/>
                  </a:cubicBezTo>
                  <a:lnTo>
                    <a:pt x="10034" y="6244"/>
                  </a:lnTo>
                  <a:lnTo>
                    <a:pt x="10034" y="2036"/>
                  </a:lnTo>
                  <a:cubicBezTo>
                    <a:pt x="8989" y="796"/>
                    <a:pt x="7425" y="0"/>
                    <a:pt x="5678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8" name="Google Shape;31798;p31"/>
            <p:cNvSpPr/>
            <p:nvPr/>
          </p:nvSpPr>
          <p:spPr>
            <a:xfrm>
              <a:off x="5275050" y="3345150"/>
              <a:ext cx="252050" cy="157150"/>
            </a:xfrm>
            <a:custGeom>
              <a:avLst/>
              <a:gdLst/>
              <a:ahLst/>
              <a:cxnLst/>
              <a:rect l="l" t="t" r="r" b="b"/>
              <a:pathLst>
                <a:path w="10082" h="6286" extrusionOk="0">
                  <a:moveTo>
                    <a:pt x="5725" y="1"/>
                  </a:moveTo>
                  <a:cubicBezTo>
                    <a:pt x="2569" y="1"/>
                    <a:pt x="0" y="2570"/>
                    <a:pt x="0" y="5719"/>
                  </a:cubicBezTo>
                  <a:cubicBezTo>
                    <a:pt x="0" y="5914"/>
                    <a:pt x="14" y="6103"/>
                    <a:pt x="34" y="6285"/>
                  </a:cubicBezTo>
                  <a:lnTo>
                    <a:pt x="115" y="6285"/>
                  </a:lnTo>
                  <a:cubicBezTo>
                    <a:pt x="95" y="6103"/>
                    <a:pt x="88" y="5914"/>
                    <a:pt x="88" y="5719"/>
                  </a:cubicBezTo>
                  <a:cubicBezTo>
                    <a:pt x="88" y="2610"/>
                    <a:pt x="2617" y="82"/>
                    <a:pt x="5725" y="82"/>
                  </a:cubicBezTo>
                  <a:cubicBezTo>
                    <a:pt x="7478" y="82"/>
                    <a:pt x="9049" y="891"/>
                    <a:pt x="10081" y="2152"/>
                  </a:cubicBezTo>
                  <a:lnTo>
                    <a:pt x="10081" y="2017"/>
                  </a:lnTo>
                  <a:cubicBezTo>
                    <a:pt x="9029" y="783"/>
                    <a:pt x="7465" y="1"/>
                    <a:pt x="572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9" name="Google Shape;31799;p31"/>
            <p:cNvSpPr/>
            <p:nvPr/>
          </p:nvSpPr>
          <p:spPr>
            <a:xfrm>
              <a:off x="5301350" y="3371275"/>
              <a:ext cx="225750" cy="131025"/>
            </a:xfrm>
            <a:custGeom>
              <a:avLst/>
              <a:gdLst/>
              <a:ahLst/>
              <a:cxnLst/>
              <a:rect l="l" t="t" r="r" b="b"/>
              <a:pathLst>
                <a:path w="9030" h="5241" extrusionOk="0">
                  <a:moveTo>
                    <a:pt x="4673" y="1"/>
                  </a:moveTo>
                  <a:cubicBezTo>
                    <a:pt x="2091" y="1"/>
                    <a:pt x="0" y="2098"/>
                    <a:pt x="0" y="4674"/>
                  </a:cubicBezTo>
                  <a:cubicBezTo>
                    <a:pt x="0" y="4869"/>
                    <a:pt x="14" y="5058"/>
                    <a:pt x="34" y="5240"/>
                  </a:cubicBezTo>
                  <a:lnTo>
                    <a:pt x="9029" y="5240"/>
                  </a:lnTo>
                  <a:lnTo>
                    <a:pt x="9029" y="2988"/>
                  </a:lnTo>
                  <a:cubicBezTo>
                    <a:pt x="8355" y="1242"/>
                    <a:pt x="6656" y="1"/>
                    <a:pt x="46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0" name="Google Shape;31800;p31"/>
            <p:cNvSpPr/>
            <p:nvPr/>
          </p:nvSpPr>
          <p:spPr>
            <a:xfrm>
              <a:off x="5300325" y="3370275"/>
              <a:ext cx="226775" cy="132025"/>
            </a:xfrm>
            <a:custGeom>
              <a:avLst/>
              <a:gdLst/>
              <a:ahLst/>
              <a:cxnLst/>
              <a:rect l="l" t="t" r="r" b="b"/>
              <a:pathLst>
                <a:path w="9071" h="5281" extrusionOk="0">
                  <a:moveTo>
                    <a:pt x="4714" y="0"/>
                  </a:moveTo>
                  <a:cubicBezTo>
                    <a:pt x="2111" y="0"/>
                    <a:pt x="1" y="2118"/>
                    <a:pt x="1" y="4714"/>
                  </a:cubicBezTo>
                  <a:cubicBezTo>
                    <a:pt x="1" y="4909"/>
                    <a:pt x="14" y="5098"/>
                    <a:pt x="35" y="5280"/>
                  </a:cubicBezTo>
                  <a:lnTo>
                    <a:pt x="115" y="5280"/>
                  </a:lnTo>
                  <a:cubicBezTo>
                    <a:pt x="95" y="5098"/>
                    <a:pt x="82" y="4909"/>
                    <a:pt x="82" y="4714"/>
                  </a:cubicBezTo>
                  <a:cubicBezTo>
                    <a:pt x="82" y="2165"/>
                    <a:pt x="2159" y="88"/>
                    <a:pt x="4714" y="88"/>
                  </a:cubicBezTo>
                  <a:cubicBezTo>
                    <a:pt x="6717" y="88"/>
                    <a:pt x="8429" y="1369"/>
                    <a:pt x="9070" y="3149"/>
                  </a:cubicBezTo>
                  <a:lnTo>
                    <a:pt x="9070" y="2920"/>
                  </a:lnTo>
                  <a:cubicBezTo>
                    <a:pt x="8362" y="1207"/>
                    <a:pt x="6676" y="0"/>
                    <a:pt x="4714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1" name="Google Shape;31801;p31"/>
            <p:cNvSpPr/>
            <p:nvPr/>
          </p:nvSpPr>
          <p:spPr>
            <a:xfrm>
              <a:off x="5330000" y="3400100"/>
              <a:ext cx="176175" cy="102200"/>
            </a:xfrm>
            <a:custGeom>
              <a:avLst/>
              <a:gdLst/>
              <a:ahLst/>
              <a:cxnLst/>
              <a:rect l="l" t="t" r="r" b="b"/>
              <a:pathLst>
                <a:path w="7047" h="4088" extrusionOk="0">
                  <a:moveTo>
                    <a:pt x="3527" y="1"/>
                  </a:moveTo>
                  <a:cubicBezTo>
                    <a:pt x="1578" y="1"/>
                    <a:pt x="1" y="1579"/>
                    <a:pt x="1" y="3521"/>
                  </a:cubicBezTo>
                  <a:cubicBezTo>
                    <a:pt x="1" y="3716"/>
                    <a:pt x="21" y="3905"/>
                    <a:pt x="48" y="4087"/>
                  </a:cubicBezTo>
                  <a:lnTo>
                    <a:pt x="7000" y="4087"/>
                  </a:lnTo>
                  <a:cubicBezTo>
                    <a:pt x="7033" y="3905"/>
                    <a:pt x="7047" y="3716"/>
                    <a:pt x="7047" y="3521"/>
                  </a:cubicBezTo>
                  <a:cubicBezTo>
                    <a:pt x="7047" y="1579"/>
                    <a:pt x="5469" y="1"/>
                    <a:pt x="3527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2" name="Google Shape;31802;p31"/>
            <p:cNvSpPr/>
            <p:nvPr/>
          </p:nvSpPr>
          <p:spPr>
            <a:xfrm>
              <a:off x="5329000" y="3399100"/>
              <a:ext cx="178200" cy="103200"/>
            </a:xfrm>
            <a:custGeom>
              <a:avLst/>
              <a:gdLst/>
              <a:ahLst/>
              <a:cxnLst/>
              <a:rect l="l" t="t" r="r" b="b"/>
              <a:pathLst>
                <a:path w="7128" h="4128" extrusionOk="0">
                  <a:moveTo>
                    <a:pt x="3567" y="0"/>
                  </a:moveTo>
                  <a:cubicBezTo>
                    <a:pt x="1598" y="0"/>
                    <a:pt x="0" y="1598"/>
                    <a:pt x="0" y="3561"/>
                  </a:cubicBezTo>
                  <a:cubicBezTo>
                    <a:pt x="0" y="3756"/>
                    <a:pt x="20" y="3945"/>
                    <a:pt x="47" y="4127"/>
                  </a:cubicBezTo>
                  <a:lnTo>
                    <a:pt x="135" y="4127"/>
                  </a:lnTo>
                  <a:cubicBezTo>
                    <a:pt x="101" y="3945"/>
                    <a:pt x="88" y="3756"/>
                    <a:pt x="88" y="3561"/>
                  </a:cubicBezTo>
                  <a:cubicBezTo>
                    <a:pt x="88" y="1646"/>
                    <a:pt x="1645" y="81"/>
                    <a:pt x="3567" y="81"/>
                  </a:cubicBezTo>
                  <a:cubicBezTo>
                    <a:pt x="5482" y="81"/>
                    <a:pt x="7046" y="1646"/>
                    <a:pt x="7046" y="3561"/>
                  </a:cubicBezTo>
                  <a:cubicBezTo>
                    <a:pt x="7046" y="3756"/>
                    <a:pt x="7026" y="3945"/>
                    <a:pt x="6999" y="4127"/>
                  </a:cubicBezTo>
                  <a:lnTo>
                    <a:pt x="7087" y="4127"/>
                  </a:lnTo>
                  <a:cubicBezTo>
                    <a:pt x="7114" y="3945"/>
                    <a:pt x="7127" y="3756"/>
                    <a:pt x="7127" y="3561"/>
                  </a:cubicBezTo>
                  <a:cubicBezTo>
                    <a:pt x="7127" y="1598"/>
                    <a:pt x="5529" y="0"/>
                    <a:pt x="35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3" name="Google Shape;31803;p31"/>
            <p:cNvSpPr/>
            <p:nvPr/>
          </p:nvSpPr>
          <p:spPr>
            <a:xfrm>
              <a:off x="5355300" y="3425225"/>
              <a:ext cx="125775" cy="77075"/>
            </a:xfrm>
            <a:custGeom>
              <a:avLst/>
              <a:gdLst/>
              <a:ahLst/>
              <a:cxnLst/>
              <a:rect l="l" t="t" r="r" b="b"/>
              <a:pathLst>
                <a:path w="5031" h="3083" extrusionOk="0">
                  <a:moveTo>
                    <a:pt x="2515" y="1"/>
                  </a:moveTo>
                  <a:cubicBezTo>
                    <a:pt x="1126" y="1"/>
                    <a:pt x="0" y="1127"/>
                    <a:pt x="0" y="2516"/>
                  </a:cubicBezTo>
                  <a:cubicBezTo>
                    <a:pt x="0" y="2711"/>
                    <a:pt x="20" y="2900"/>
                    <a:pt x="61" y="3082"/>
                  </a:cubicBezTo>
                  <a:lnTo>
                    <a:pt x="4963" y="3082"/>
                  </a:lnTo>
                  <a:cubicBezTo>
                    <a:pt x="5010" y="2900"/>
                    <a:pt x="5030" y="2711"/>
                    <a:pt x="5030" y="2516"/>
                  </a:cubicBezTo>
                  <a:cubicBezTo>
                    <a:pt x="5030" y="1127"/>
                    <a:pt x="3904" y="1"/>
                    <a:pt x="2515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4" name="Google Shape;31804;p31"/>
            <p:cNvSpPr/>
            <p:nvPr/>
          </p:nvSpPr>
          <p:spPr>
            <a:xfrm>
              <a:off x="5354100" y="3424225"/>
              <a:ext cx="127975" cy="78075"/>
            </a:xfrm>
            <a:custGeom>
              <a:avLst/>
              <a:gdLst/>
              <a:ahLst/>
              <a:cxnLst/>
              <a:rect l="l" t="t" r="r" b="b"/>
              <a:pathLst>
                <a:path w="5119" h="3123" extrusionOk="0">
                  <a:moveTo>
                    <a:pt x="2563" y="0"/>
                  </a:moveTo>
                  <a:cubicBezTo>
                    <a:pt x="1154" y="0"/>
                    <a:pt x="1" y="1146"/>
                    <a:pt x="1" y="2556"/>
                  </a:cubicBezTo>
                  <a:cubicBezTo>
                    <a:pt x="1" y="2751"/>
                    <a:pt x="28" y="2940"/>
                    <a:pt x="68" y="3122"/>
                  </a:cubicBezTo>
                  <a:lnTo>
                    <a:pt x="156" y="3122"/>
                  </a:lnTo>
                  <a:cubicBezTo>
                    <a:pt x="109" y="2940"/>
                    <a:pt x="88" y="2751"/>
                    <a:pt x="88" y="2556"/>
                  </a:cubicBezTo>
                  <a:cubicBezTo>
                    <a:pt x="88" y="1194"/>
                    <a:pt x="1201" y="88"/>
                    <a:pt x="2563" y="88"/>
                  </a:cubicBezTo>
                  <a:cubicBezTo>
                    <a:pt x="3925" y="88"/>
                    <a:pt x="5038" y="1194"/>
                    <a:pt x="5038" y="2556"/>
                  </a:cubicBezTo>
                  <a:cubicBezTo>
                    <a:pt x="5038" y="2751"/>
                    <a:pt x="5011" y="2940"/>
                    <a:pt x="4970" y="3122"/>
                  </a:cubicBezTo>
                  <a:lnTo>
                    <a:pt x="5058" y="3122"/>
                  </a:lnTo>
                  <a:cubicBezTo>
                    <a:pt x="5098" y="2940"/>
                    <a:pt x="5119" y="2751"/>
                    <a:pt x="5119" y="2556"/>
                  </a:cubicBezTo>
                  <a:cubicBezTo>
                    <a:pt x="5119" y="1146"/>
                    <a:pt x="3972" y="0"/>
                    <a:pt x="256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5" name="Google Shape;31805;p31"/>
            <p:cNvSpPr/>
            <p:nvPr/>
          </p:nvSpPr>
          <p:spPr>
            <a:xfrm>
              <a:off x="5383950" y="3454050"/>
              <a:ext cx="68300" cy="48250"/>
            </a:xfrm>
            <a:custGeom>
              <a:avLst/>
              <a:gdLst/>
              <a:ahLst/>
              <a:cxnLst/>
              <a:rect l="l" t="t" r="r" b="b"/>
              <a:pathLst>
                <a:path w="2732" h="1930" extrusionOk="0">
                  <a:moveTo>
                    <a:pt x="1369" y="1"/>
                  </a:moveTo>
                  <a:cubicBezTo>
                    <a:pt x="614" y="1"/>
                    <a:pt x="0" y="614"/>
                    <a:pt x="0" y="1363"/>
                  </a:cubicBezTo>
                  <a:cubicBezTo>
                    <a:pt x="0" y="1565"/>
                    <a:pt x="48" y="1760"/>
                    <a:pt x="128" y="1929"/>
                  </a:cubicBezTo>
                  <a:lnTo>
                    <a:pt x="2610" y="1929"/>
                  </a:lnTo>
                  <a:cubicBezTo>
                    <a:pt x="2691" y="1760"/>
                    <a:pt x="2731" y="1565"/>
                    <a:pt x="2731" y="1363"/>
                  </a:cubicBezTo>
                  <a:cubicBezTo>
                    <a:pt x="2731" y="614"/>
                    <a:pt x="2124" y="1"/>
                    <a:pt x="136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6" name="Google Shape;31806;p31"/>
            <p:cNvSpPr/>
            <p:nvPr/>
          </p:nvSpPr>
          <p:spPr>
            <a:xfrm>
              <a:off x="5382925" y="3453050"/>
              <a:ext cx="70500" cy="49250"/>
            </a:xfrm>
            <a:custGeom>
              <a:avLst/>
              <a:gdLst/>
              <a:ahLst/>
              <a:cxnLst/>
              <a:rect l="l" t="t" r="r" b="b"/>
              <a:pathLst>
                <a:path w="2820" h="1970" extrusionOk="0">
                  <a:moveTo>
                    <a:pt x="1410" y="0"/>
                  </a:moveTo>
                  <a:cubicBezTo>
                    <a:pt x="635" y="0"/>
                    <a:pt x="1" y="627"/>
                    <a:pt x="1" y="1403"/>
                  </a:cubicBezTo>
                  <a:cubicBezTo>
                    <a:pt x="1" y="1605"/>
                    <a:pt x="41" y="1800"/>
                    <a:pt x="122" y="1969"/>
                  </a:cubicBezTo>
                  <a:lnTo>
                    <a:pt x="217" y="1969"/>
                  </a:lnTo>
                  <a:cubicBezTo>
                    <a:pt x="136" y="1800"/>
                    <a:pt x="89" y="1605"/>
                    <a:pt x="89" y="1403"/>
                  </a:cubicBezTo>
                  <a:cubicBezTo>
                    <a:pt x="89" y="674"/>
                    <a:pt x="682" y="81"/>
                    <a:pt x="1410" y="81"/>
                  </a:cubicBezTo>
                  <a:cubicBezTo>
                    <a:pt x="2138" y="81"/>
                    <a:pt x="2732" y="674"/>
                    <a:pt x="2732" y="1403"/>
                  </a:cubicBezTo>
                  <a:cubicBezTo>
                    <a:pt x="2732" y="1605"/>
                    <a:pt x="2685" y="1800"/>
                    <a:pt x="2604" y="1969"/>
                  </a:cubicBezTo>
                  <a:lnTo>
                    <a:pt x="2698" y="1969"/>
                  </a:lnTo>
                  <a:cubicBezTo>
                    <a:pt x="2772" y="1800"/>
                    <a:pt x="2819" y="1605"/>
                    <a:pt x="2819" y="1403"/>
                  </a:cubicBezTo>
                  <a:cubicBezTo>
                    <a:pt x="2819" y="627"/>
                    <a:pt x="2186" y="0"/>
                    <a:pt x="1410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7" name="Google Shape;31807;p31"/>
            <p:cNvSpPr/>
            <p:nvPr/>
          </p:nvSpPr>
          <p:spPr>
            <a:xfrm>
              <a:off x="3450750" y="3417300"/>
              <a:ext cx="274800" cy="85000"/>
            </a:xfrm>
            <a:custGeom>
              <a:avLst/>
              <a:gdLst/>
              <a:ahLst/>
              <a:cxnLst/>
              <a:rect l="l" t="t" r="r" b="b"/>
              <a:pathLst>
                <a:path w="10992" h="3400" extrusionOk="0">
                  <a:moveTo>
                    <a:pt x="5173" y="1"/>
                  </a:moveTo>
                  <a:cubicBezTo>
                    <a:pt x="3089" y="1"/>
                    <a:pt x="1228" y="958"/>
                    <a:pt x="1" y="2448"/>
                  </a:cubicBezTo>
                  <a:lnTo>
                    <a:pt x="1" y="3399"/>
                  </a:lnTo>
                  <a:lnTo>
                    <a:pt x="10992" y="3399"/>
                  </a:lnTo>
                  <a:cubicBezTo>
                    <a:pt x="9846" y="1376"/>
                    <a:pt x="7668" y="1"/>
                    <a:pt x="517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8" name="Google Shape;31808;p31"/>
            <p:cNvSpPr/>
            <p:nvPr/>
          </p:nvSpPr>
          <p:spPr>
            <a:xfrm>
              <a:off x="3450750" y="3416300"/>
              <a:ext cx="276000" cy="86000"/>
            </a:xfrm>
            <a:custGeom>
              <a:avLst/>
              <a:gdLst/>
              <a:ahLst/>
              <a:cxnLst/>
              <a:rect l="l" t="t" r="r" b="b"/>
              <a:pathLst>
                <a:path w="11040" h="3440" extrusionOk="0">
                  <a:moveTo>
                    <a:pt x="5173" y="0"/>
                  </a:moveTo>
                  <a:cubicBezTo>
                    <a:pt x="3096" y="0"/>
                    <a:pt x="1235" y="944"/>
                    <a:pt x="1" y="2428"/>
                  </a:cubicBezTo>
                  <a:lnTo>
                    <a:pt x="1" y="2562"/>
                  </a:lnTo>
                  <a:cubicBezTo>
                    <a:pt x="1221" y="1052"/>
                    <a:pt x="3082" y="88"/>
                    <a:pt x="5173" y="88"/>
                  </a:cubicBezTo>
                  <a:cubicBezTo>
                    <a:pt x="7641" y="88"/>
                    <a:pt x="9792" y="1436"/>
                    <a:pt x="10938" y="3439"/>
                  </a:cubicBezTo>
                  <a:lnTo>
                    <a:pt x="11039" y="3439"/>
                  </a:lnTo>
                  <a:cubicBezTo>
                    <a:pt x="9886" y="1389"/>
                    <a:pt x="7688" y="0"/>
                    <a:pt x="517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9" name="Google Shape;31809;p31"/>
            <p:cNvSpPr/>
            <p:nvPr/>
          </p:nvSpPr>
          <p:spPr>
            <a:xfrm>
              <a:off x="3463750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0" name="Google Shape;31810;p31"/>
            <p:cNvSpPr/>
            <p:nvPr/>
          </p:nvSpPr>
          <p:spPr>
            <a:xfrm>
              <a:off x="3462550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25" y="0"/>
                    <a:pt x="1039" y="931"/>
                    <a:pt x="1" y="2360"/>
                  </a:cubicBezTo>
                  <a:lnTo>
                    <a:pt x="102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74" y="88"/>
                    <a:pt x="8119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1" name="Google Shape;31811;p31"/>
            <p:cNvSpPr/>
            <p:nvPr/>
          </p:nvSpPr>
          <p:spPr>
            <a:xfrm>
              <a:off x="3497125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2" name="Google Shape;31812;p31"/>
            <p:cNvSpPr/>
            <p:nvPr/>
          </p:nvSpPr>
          <p:spPr>
            <a:xfrm>
              <a:off x="349560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3" name="Google Shape;31813;p31"/>
            <p:cNvSpPr/>
            <p:nvPr/>
          </p:nvSpPr>
          <p:spPr>
            <a:xfrm>
              <a:off x="3551725" y="3498225"/>
              <a:ext cx="52975" cy="4075"/>
            </a:xfrm>
            <a:custGeom>
              <a:avLst/>
              <a:gdLst/>
              <a:ahLst/>
              <a:cxnLst/>
              <a:rect l="l" t="t" r="r" b="b"/>
              <a:pathLst>
                <a:path w="2119" h="163" extrusionOk="0">
                  <a:moveTo>
                    <a:pt x="1060" y="0"/>
                  </a:moveTo>
                  <a:cubicBezTo>
                    <a:pt x="689" y="0"/>
                    <a:pt x="331" y="61"/>
                    <a:pt x="1" y="162"/>
                  </a:cubicBezTo>
                  <a:lnTo>
                    <a:pt x="2118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4" name="Google Shape;31814;p31"/>
            <p:cNvSpPr/>
            <p:nvPr/>
          </p:nvSpPr>
          <p:spPr>
            <a:xfrm>
              <a:off x="3548525" y="3497200"/>
              <a:ext cx="59550" cy="5100"/>
            </a:xfrm>
            <a:custGeom>
              <a:avLst/>
              <a:gdLst/>
              <a:ahLst/>
              <a:cxnLst/>
              <a:rect l="l" t="t" r="r" b="b"/>
              <a:pathLst>
                <a:path w="2382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77" y="203"/>
                  </a:lnTo>
                  <a:cubicBezTo>
                    <a:pt x="567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03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5" name="Google Shape;31815;p31"/>
            <p:cNvSpPr/>
            <p:nvPr/>
          </p:nvSpPr>
          <p:spPr>
            <a:xfrm>
              <a:off x="3768700" y="3417300"/>
              <a:ext cx="291125" cy="85000"/>
            </a:xfrm>
            <a:custGeom>
              <a:avLst/>
              <a:gdLst/>
              <a:ahLst/>
              <a:cxnLst/>
              <a:rect l="l" t="t" r="r" b="b"/>
              <a:pathLst>
                <a:path w="11645" h="3400" extrusionOk="0">
                  <a:moveTo>
                    <a:pt x="5826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9" y="1376"/>
                    <a:pt x="8321" y="1"/>
                    <a:pt x="5826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6" name="Google Shape;31816;p31"/>
            <p:cNvSpPr/>
            <p:nvPr/>
          </p:nvSpPr>
          <p:spPr>
            <a:xfrm>
              <a:off x="37676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45" y="0"/>
                    <a:pt x="1154" y="1389"/>
                    <a:pt x="1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86" y="1436"/>
                    <a:pt x="11632" y="3439"/>
                  </a:cubicBezTo>
                  <a:lnTo>
                    <a:pt x="11733" y="3439"/>
                  </a:lnTo>
                  <a:cubicBezTo>
                    <a:pt x="10573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7" name="Google Shape;31817;p31"/>
            <p:cNvSpPr/>
            <p:nvPr/>
          </p:nvSpPr>
          <p:spPr>
            <a:xfrm>
              <a:off x="379802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7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8" name="Google Shape;31818;p31"/>
            <p:cNvSpPr/>
            <p:nvPr/>
          </p:nvSpPr>
          <p:spPr>
            <a:xfrm>
              <a:off x="3796850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8" y="931"/>
                    <a:pt x="0" y="2360"/>
                  </a:cubicBezTo>
                  <a:lnTo>
                    <a:pt x="101" y="2360"/>
                  </a:lnTo>
                  <a:cubicBezTo>
                    <a:pt x="1133" y="984"/>
                    <a:pt x="2778" y="88"/>
                    <a:pt x="4626" y="88"/>
                  </a:cubicBezTo>
                  <a:cubicBezTo>
                    <a:pt x="6473" y="88"/>
                    <a:pt x="8118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9" name="Google Shape;31819;p31"/>
            <p:cNvSpPr/>
            <p:nvPr/>
          </p:nvSpPr>
          <p:spPr>
            <a:xfrm>
              <a:off x="3831400" y="3469550"/>
              <a:ext cx="162175" cy="32750"/>
            </a:xfrm>
            <a:custGeom>
              <a:avLst/>
              <a:gdLst/>
              <a:ahLst/>
              <a:cxnLst/>
              <a:rect l="l" t="t" r="r" b="b"/>
              <a:pathLst>
                <a:path w="6487" h="1310" extrusionOk="0">
                  <a:moveTo>
                    <a:pt x="3244" y="1"/>
                  </a:moveTo>
                  <a:cubicBezTo>
                    <a:pt x="1983" y="1"/>
                    <a:pt x="836" y="500"/>
                    <a:pt x="0" y="1309"/>
                  </a:cubicBezTo>
                  <a:lnTo>
                    <a:pt x="6487" y="1309"/>
                  </a:lnTo>
                  <a:cubicBezTo>
                    <a:pt x="5651" y="500"/>
                    <a:pt x="4505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0" name="Google Shape;31820;p31"/>
            <p:cNvSpPr/>
            <p:nvPr/>
          </p:nvSpPr>
          <p:spPr>
            <a:xfrm>
              <a:off x="382987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1" y="574"/>
                    <a:pt x="2071" y="88"/>
                    <a:pt x="3305" y="88"/>
                  </a:cubicBezTo>
                  <a:cubicBezTo>
                    <a:pt x="4539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3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1" name="Google Shape;31821;p31"/>
            <p:cNvSpPr/>
            <p:nvPr/>
          </p:nvSpPr>
          <p:spPr>
            <a:xfrm>
              <a:off x="3886025" y="3498225"/>
              <a:ext cx="52950" cy="4075"/>
            </a:xfrm>
            <a:custGeom>
              <a:avLst/>
              <a:gdLst/>
              <a:ahLst/>
              <a:cxnLst/>
              <a:rect l="l" t="t" r="r" b="b"/>
              <a:pathLst>
                <a:path w="2118" h="163" extrusionOk="0">
                  <a:moveTo>
                    <a:pt x="1059" y="0"/>
                  </a:moveTo>
                  <a:cubicBezTo>
                    <a:pt x="688" y="0"/>
                    <a:pt x="330" y="61"/>
                    <a:pt x="0" y="162"/>
                  </a:cubicBezTo>
                  <a:lnTo>
                    <a:pt x="2117" y="162"/>
                  </a:lnTo>
                  <a:cubicBezTo>
                    <a:pt x="1787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2" name="Google Shape;31822;p31"/>
            <p:cNvSpPr/>
            <p:nvPr/>
          </p:nvSpPr>
          <p:spPr>
            <a:xfrm>
              <a:off x="38826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8" y="75"/>
                    <a:pt x="0" y="203"/>
                  </a:cubicBezTo>
                  <a:lnTo>
                    <a:pt x="283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11" y="82"/>
                    <a:pt x="1814" y="129"/>
                    <a:pt x="2104" y="203"/>
                  </a:cubicBezTo>
                  <a:lnTo>
                    <a:pt x="2380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3" name="Google Shape;31823;p31"/>
            <p:cNvSpPr/>
            <p:nvPr/>
          </p:nvSpPr>
          <p:spPr>
            <a:xfrm>
              <a:off x="4102975" y="3417300"/>
              <a:ext cx="291150" cy="85000"/>
            </a:xfrm>
            <a:custGeom>
              <a:avLst/>
              <a:gdLst/>
              <a:ahLst/>
              <a:cxnLst/>
              <a:rect l="l" t="t" r="r" b="b"/>
              <a:pathLst>
                <a:path w="11646" h="3400" extrusionOk="0">
                  <a:moveTo>
                    <a:pt x="5819" y="1"/>
                  </a:moveTo>
                  <a:cubicBezTo>
                    <a:pt x="3324" y="1"/>
                    <a:pt x="1153" y="1376"/>
                    <a:pt x="0" y="3399"/>
                  </a:cubicBezTo>
                  <a:lnTo>
                    <a:pt x="11645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4" name="Google Shape;31824;p31"/>
            <p:cNvSpPr/>
            <p:nvPr/>
          </p:nvSpPr>
          <p:spPr>
            <a:xfrm>
              <a:off x="4101775" y="3416300"/>
              <a:ext cx="293350" cy="86000"/>
            </a:xfrm>
            <a:custGeom>
              <a:avLst/>
              <a:gdLst/>
              <a:ahLst/>
              <a:cxnLst/>
              <a:rect l="l" t="t" r="r" b="b"/>
              <a:pathLst>
                <a:path w="11734" h="3440" extrusionOk="0">
                  <a:moveTo>
                    <a:pt x="5867" y="0"/>
                  </a:moveTo>
                  <a:cubicBezTo>
                    <a:pt x="3352" y="0"/>
                    <a:pt x="1161" y="1389"/>
                    <a:pt x="1" y="3439"/>
                  </a:cubicBezTo>
                  <a:lnTo>
                    <a:pt x="102" y="3439"/>
                  </a:lnTo>
                  <a:cubicBezTo>
                    <a:pt x="1248" y="1436"/>
                    <a:pt x="3406" y="88"/>
                    <a:pt x="5867" y="88"/>
                  </a:cubicBezTo>
                  <a:cubicBezTo>
                    <a:pt x="8335" y="88"/>
                    <a:pt x="10493" y="1436"/>
                    <a:pt x="11639" y="3439"/>
                  </a:cubicBezTo>
                  <a:lnTo>
                    <a:pt x="11734" y="3439"/>
                  </a:lnTo>
                  <a:cubicBezTo>
                    <a:pt x="10581" y="1389"/>
                    <a:pt x="8389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5" name="Google Shape;31825;p31"/>
            <p:cNvSpPr/>
            <p:nvPr/>
          </p:nvSpPr>
          <p:spPr>
            <a:xfrm>
              <a:off x="4132300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0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6" name="Google Shape;31826;p31"/>
            <p:cNvSpPr/>
            <p:nvPr/>
          </p:nvSpPr>
          <p:spPr>
            <a:xfrm>
              <a:off x="4131125" y="3443275"/>
              <a:ext cx="231300" cy="59025"/>
            </a:xfrm>
            <a:custGeom>
              <a:avLst/>
              <a:gdLst/>
              <a:ahLst/>
              <a:cxnLst/>
              <a:rect l="l" t="t" r="r" b="b"/>
              <a:pathLst>
                <a:path w="9252" h="2361" extrusionOk="0">
                  <a:moveTo>
                    <a:pt x="4626" y="0"/>
                  </a:moveTo>
                  <a:cubicBezTo>
                    <a:pt x="2724" y="0"/>
                    <a:pt x="1039" y="931"/>
                    <a:pt x="0" y="2360"/>
                  </a:cubicBezTo>
                  <a:lnTo>
                    <a:pt x="101" y="2360"/>
                  </a:lnTo>
                  <a:cubicBezTo>
                    <a:pt x="1126" y="984"/>
                    <a:pt x="2772" y="88"/>
                    <a:pt x="4626" y="88"/>
                  </a:cubicBezTo>
                  <a:cubicBezTo>
                    <a:pt x="6473" y="88"/>
                    <a:pt x="8119" y="984"/>
                    <a:pt x="9150" y="2360"/>
                  </a:cubicBezTo>
                  <a:lnTo>
                    <a:pt x="9251" y="2360"/>
                  </a:lnTo>
                  <a:cubicBezTo>
                    <a:pt x="8213" y="931"/>
                    <a:pt x="6527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7" name="Google Shape;31827;p31"/>
            <p:cNvSpPr/>
            <p:nvPr/>
          </p:nvSpPr>
          <p:spPr>
            <a:xfrm>
              <a:off x="4165500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8" name="Google Shape;31828;p31"/>
            <p:cNvSpPr/>
            <p:nvPr/>
          </p:nvSpPr>
          <p:spPr>
            <a:xfrm>
              <a:off x="4164150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0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7" y="1356"/>
                  </a:cubicBezTo>
                  <a:lnTo>
                    <a:pt x="6609" y="1356"/>
                  </a:lnTo>
                  <a:cubicBezTo>
                    <a:pt x="5752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9" name="Google Shape;31829;p31"/>
            <p:cNvSpPr/>
            <p:nvPr/>
          </p:nvSpPr>
          <p:spPr>
            <a:xfrm>
              <a:off x="422012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0" y="162"/>
                  </a:cubicBezTo>
                  <a:lnTo>
                    <a:pt x="2124" y="162"/>
                  </a:lnTo>
                  <a:cubicBezTo>
                    <a:pt x="1787" y="61"/>
                    <a:pt x="1437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0" name="Google Shape;31830;p31"/>
            <p:cNvSpPr/>
            <p:nvPr/>
          </p:nvSpPr>
          <p:spPr>
            <a:xfrm>
              <a:off x="421692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3" y="129"/>
                    <a:pt x="877" y="82"/>
                    <a:pt x="1194" y="82"/>
                  </a:cubicBezTo>
                  <a:cubicBezTo>
                    <a:pt x="1504" y="82"/>
                    <a:pt x="1807" y="129"/>
                    <a:pt x="2097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1" name="Google Shape;31831;p31"/>
            <p:cNvSpPr/>
            <p:nvPr/>
          </p:nvSpPr>
          <p:spPr>
            <a:xfrm>
              <a:off x="443725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19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21" y="1"/>
                    <a:pt x="5819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2" name="Google Shape;31832;p31"/>
            <p:cNvSpPr/>
            <p:nvPr/>
          </p:nvSpPr>
          <p:spPr>
            <a:xfrm>
              <a:off x="443607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6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8" y="1436"/>
                    <a:pt x="3398" y="88"/>
                    <a:pt x="5866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1" y="0"/>
                    <a:pt x="586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3" name="Google Shape;31833;p31"/>
            <p:cNvSpPr/>
            <p:nvPr/>
          </p:nvSpPr>
          <p:spPr>
            <a:xfrm>
              <a:off x="4466575" y="3444275"/>
              <a:ext cx="228950" cy="58025"/>
            </a:xfrm>
            <a:custGeom>
              <a:avLst/>
              <a:gdLst/>
              <a:ahLst/>
              <a:cxnLst/>
              <a:rect l="l" t="t" r="r" b="b"/>
              <a:pathLst>
                <a:path w="9158" h="2321" extrusionOk="0">
                  <a:moveTo>
                    <a:pt x="4579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7" y="2320"/>
                  </a:lnTo>
                  <a:cubicBezTo>
                    <a:pt x="8119" y="918"/>
                    <a:pt x="6453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4" name="Google Shape;31834;p31"/>
            <p:cNvSpPr/>
            <p:nvPr/>
          </p:nvSpPr>
          <p:spPr>
            <a:xfrm>
              <a:off x="4465225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33" y="0"/>
                  </a:moveTo>
                  <a:cubicBezTo>
                    <a:pt x="2731" y="0"/>
                    <a:pt x="1046" y="931"/>
                    <a:pt x="1" y="2360"/>
                  </a:cubicBezTo>
                  <a:lnTo>
                    <a:pt x="108" y="2360"/>
                  </a:lnTo>
                  <a:cubicBezTo>
                    <a:pt x="1133" y="984"/>
                    <a:pt x="2779" y="88"/>
                    <a:pt x="4633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3" y="931"/>
                    <a:pt x="6528" y="0"/>
                    <a:pt x="4633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5" name="Google Shape;31835;p31"/>
            <p:cNvSpPr/>
            <p:nvPr/>
          </p:nvSpPr>
          <p:spPr>
            <a:xfrm>
              <a:off x="4499775" y="3469550"/>
              <a:ext cx="162375" cy="32750"/>
            </a:xfrm>
            <a:custGeom>
              <a:avLst/>
              <a:gdLst/>
              <a:ahLst/>
              <a:cxnLst/>
              <a:rect l="l" t="t" r="r" b="b"/>
              <a:pathLst>
                <a:path w="6495" h="1310" extrusionOk="0">
                  <a:moveTo>
                    <a:pt x="3251" y="1"/>
                  </a:moveTo>
                  <a:cubicBezTo>
                    <a:pt x="1990" y="1"/>
                    <a:pt x="844" y="500"/>
                    <a:pt x="1" y="1309"/>
                  </a:cubicBezTo>
                  <a:lnTo>
                    <a:pt x="6494" y="1309"/>
                  </a:lnTo>
                  <a:cubicBezTo>
                    <a:pt x="5651" y="500"/>
                    <a:pt x="4512" y="1"/>
                    <a:pt x="3251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6" name="Google Shape;31836;p31"/>
            <p:cNvSpPr/>
            <p:nvPr/>
          </p:nvSpPr>
          <p:spPr>
            <a:xfrm>
              <a:off x="44984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17" y="1"/>
                    <a:pt x="851" y="520"/>
                    <a:pt x="1" y="1356"/>
                  </a:cubicBezTo>
                  <a:lnTo>
                    <a:pt x="122" y="1356"/>
                  </a:lnTo>
                  <a:cubicBezTo>
                    <a:pt x="952" y="574"/>
                    <a:pt x="2071" y="88"/>
                    <a:pt x="3305" y="88"/>
                  </a:cubicBezTo>
                  <a:cubicBezTo>
                    <a:pt x="4532" y="88"/>
                    <a:pt x="5651" y="574"/>
                    <a:pt x="6481" y="1356"/>
                  </a:cubicBezTo>
                  <a:lnTo>
                    <a:pt x="6609" y="1356"/>
                  </a:lnTo>
                  <a:cubicBezTo>
                    <a:pt x="5753" y="520"/>
                    <a:pt x="4586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7" name="Google Shape;31837;p31"/>
            <p:cNvSpPr/>
            <p:nvPr/>
          </p:nvSpPr>
          <p:spPr>
            <a:xfrm>
              <a:off x="455440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6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7" y="61"/>
                    <a:pt x="1430" y="0"/>
                    <a:pt x="1066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8" name="Google Shape;31838;p31"/>
            <p:cNvSpPr/>
            <p:nvPr/>
          </p:nvSpPr>
          <p:spPr>
            <a:xfrm>
              <a:off x="455120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94" y="1"/>
                  </a:moveTo>
                  <a:cubicBezTo>
                    <a:pt x="776" y="1"/>
                    <a:pt x="371" y="75"/>
                    <a:pt x="0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94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12" y="1"/>
                    <a:pt x="1194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9" name="Google Shape;31839;p31"/>
            <p:cNvSpPr/>
            <p:nvPr/>
          </p:nvSpPr>
          <p:spPr>
            <a:xfrm>
              <a:off x="4771525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0" y="3399"/>
                  </a:cubicBezTo>
                  <a:lnTo>
                    <a:pt x="11639" y="3399"/>
                  </a:lnTo>
                  <a:cubicBezTo>
                    <a:pt x="10492" y="1376"/>
                    <a:pt x="8314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0" name="Google Shape;31840;p31"/>
            <p:cNvSpPr/>
            <p:nvPr/>
          </p:nvSpPr>
          <p:spPr>
            <a:xfrm>
              <a:off x="4770350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1" y="0"/>
                    <a:pt x="1153" y="1389"/>
                    <a:pt x="0" y="3439"/>
                  </a:cubicBezTo>
                  <a:lnTo>
                    <a:pt x="101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4" y="88"/>
                    <a:pt x="10492" y="1436"/>
                    <a:pt x="11638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1" name="Google Shape;31841;p31"/>
            <p:cNvSpPr/>
            <p:nvPr/>
          </p:nvSpPr>
          <p:spPr>
            <a:xfrm>
              <a:off x="4800850" y="3444275"/>
              <a:ext cx="228775" cy="58025"/>
            </a:xfrm>
            <a:custGeom>
              <a:avLst/>
              <a:gdLst/>
              <a:ahLst/>
              <a:cxnLst/>
              <a:rect l="l" t="t" r="r" b="b"/>
              <a:pathLst>
                <a:path w="9151" h="2321" extrusionOk="0">
                  <a:moveTo>
                    <a:pt x="4572" y="0"/>
                  </a:moveTo>
                  <a:cubicBezTo>
                    <a:pt x="2698" y="0"/>
                    <a:pt x="1032" y="918"/>
                    <a:pt x="1" y="2320"/>
                  </a:cubicBezTo>
                  <a:lnTo>
                    <a:pt x="9151" y="2320"/>
                  </a:lnTo>
                  <a:cubicBezTo>
                    <a:pt x="8119" y="918"/>
                    <a:pt x="6454" y="0"/>
                    <a:pt x="4572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2" name="Google Shape;31842;p31"/>
            <p:cNvSpPr/>
            <p:nvPr/>
          </p:nvSpPr>
          <p:spPr>
            <a:xfrm>
              <a:off x="4799500" y="3443275"/>
              <a:ext cx="231475" cy="59025"/>
            </a:xfrm>
            <a:custGeom>
              <a:avLst/>
              <a:gdLst/>
              <a:ahLst/>
              <a:cxnLst/>
              <a:rect l="l" t="t" r="r" b="b"/>
              <a:pathLst>
                <a:path w="9259" h="2361" extrusionOk="0">
                  <a:moveTo>
                    <a:pt x="4626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6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9" y="2360"/>
                  </a:lnTo>
                  <a:cubicBezTo>
                    <a:pt x="8214" y="931"/>
                    <a:pt x="6528" y="0"/>
                    <a:pt x="4626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3" name="Google Shape;31843;p31"/>
            <p:cNvSpPr/>
            <p:nvPr/>
          </p:nvSpPr>
          <p:spPr>
            <a:xfrm>
              <a:off x="4834075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3" y="1"/>
                  </a:moveTo>
                  <a:cubicBezTo>
                    <a:pt x="1982" y="1"/>
                    <a:pt x="843" y="500"/>
                    <a:pt x="0" y="1309"/>
                  </a:cubicBezTo>
                  <a:lnTo>
                    <a:pt x="6493" y="1309"/>
                  </a:lnTo>
                  <a:cubicBezTo>
                    <a:pt x="5651" y="500"/>
                    <a:pt x="4511" y="1"/>
                    <a:pt x="3243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4" name="Google Shape;31844;p31"/>
            <p:cNvSpPr/>
            <p:nvPr/>
          </p:nvSpPr>
          <p:spPr>
            <a:xfrm>
              <a:off x="4832725" y="3468375"/>
              <a:ext cx="165050" cy="33925"/>
            </a:xfrm>
            <a:custGeom>
              <a:avLst/>
              <a:gdLst/>
              <a:ahLst/>
              <a:cxnLst/>
              <a:rect l="l" t="t" r="r" b="b"/>
              <a:pathLst>
                <a:path w="6602" h="1357" extrusionOk="0">
                  <a:moveTo>
                    <a:pt x="3297" y="1"/>
                  </a:moveTo>
                  <a:cubicBezTo>
                    <a:pt x="2016" y="1"/>
                    <a:pt x="850" y="520"/>
                    <a:pt x="0" y="1356"/>
                  </a:cubicBezTo>
                  <a:lnTo>
                    <a:pt x="121" y="1356"/>
                  </a:lnTo>
                  <a:cubicBezTo>
                    <a:pt x="951" y="574"/>
                    <a:pt x="2070" y="88"/>
                    <a:pt x="3297" y="88"/>
                  </a:cubicBezTo>
                  <a:cubicBezTo>
                    <a:pt x="4531" y="88"/>
                    <a:pt x="5651" y="574"/>
                    <a:pt x="6480" y="1356"/>
                  </a:cubicBezTo>
                  <a:lnTo>
                    <a:pt x="6601" y="1356"/>
                  </a:lnTo>
                  <a:cubicBezTo>
                    <a:pt x="5752" y="520"/>
                    <a:pt x="4585" y="1"/>
                    <a:pt x="329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5" name="Google Shape;31845;p31"/>
            <p:cNvSpPr/>
            <p:nvPr/>
          </p:nvSpPr>
          <p:spPr>
            <a:xfrm>
              <a:off x="4888675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59" y="0"/>
                  </a:moveTo>
                  <a:cubicBezTo>
                    <a:pt x="695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5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6" name="Google Shape;31846;p31"/>
            <p:cNvSpPr/>
            <p:nvPr/>
          </p:nvSpPr>
          <p:spPr>
            <a:xfrm>
              <a:off x="4885475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7" y="1"/>
                  </a:moveTo>
                  <a:cubicBezTo>
                    <a:pt x="776" y="1"/>
                    <a:pt x="371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7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5" y="1"/>
                    <a:pt x="1187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7" name="Google Shape;31847;p31"/>
            <p:cNvSpPr/>
            <p:nvPr/>
          </p:nvSpPr>
          <p:spPr>
            <a:xfrm>
              <a:off x="5105800" y="3417300"/>
              <a:ext cx="290975" cy="85000"/>
            </a:xfrm>
            <a:custGeom>
              <a:avLst/>
              <a:gdLst/>
              <a:ahLst/>
              <a:cxnLst/>
              <a:rect l="l" t="t" r="r" b="b"/>
              <a:pathLst>
                <a:path w="11639" h="3400" extrusionOk="0">
                  <a:moveTo>
                    <a:pt x="5820" y="1"/>
                  </a:moveTo>
                  <a:cubicBezTo>
                    <a:pt x="3325" y="1"/>
                    <a:pt x="1147" y="1376"/>
                    <a:pt x="1" y="3399"/>
                  </a:cubicBezTo>
                  <a:lnTo>
                    <a:pt x="11639" y="3399"/>
                  </a:lnTo>
                  <a:cubicBezTo>
                    <a:pt x="10492" y="1376"/>
                    <a:pt x="8315" y="1"/>
                    <a:pt x="5820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8" name="Google Shape;31848;p31"/>
            <p:cNvSpPr/>
            <p:nvPr/>
          </p:nvSpPr>
          <p:spPr>
            <a:xfrm>
              <a:off x="5104625" y="3416300"/>
              <a:ext cx="293325" cy="86000"/>
            </a:xfrm>
            <a:custGeom>
              <a:avLst/>
              <a:gdLst/>
              <a:ahLst/>
              <a:cxnLst/>
              <a:rect l="l" t="t" r="r" b="b"/>
              <a:pathLst>
                <a:path w="11733" h="3440" extrusionOk="0">
                  <a:moveTo>
                    <a:pt x="5867" y="0"/>
                  </a:moveTo>
                  <a:cubicBezTo>
                    <a:pt x="3352" y="0"/>
                    <a:pt x="1153" y="1389"/>
                    <a:pt x="0" y="3439"/>
                  </a:cubicBezTo>
                  <a:lnTo>
                    <a:pt x="95" y="3439"/>
                  </a:lnTo>
                  <a:cubicBezTo>
                    <a:pt x="1241" y="1436"/>
                    <a:pt x="3399" y="88"/>
                    <a:pt x="5867" y="88"/>
                  </a:cubicBezTo>
                  <a:cubicBezTo>
                    <a:pt x="8335" y="88"/>
                    <a:pt x="10492" y="1436"/>
                    <a:pt x="11639" y="3439"/>
                  </a:cubicBezTo>
                  <a:lnTo>
                    <a:pt x="11733" y="3439"/>
                  </a:lnTo>
                  <a:cubicBezTo>
                    <a:pt x="10580" y="1389"/>
                    <a:pt x="8382" y="0"/>
                    <a:pt x="586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9" name="Google Shape;31849;p31"/>
            <p:cNvSpPr/>
            <p:nvPr/>
          </p:nvSpPr>
          <p:spPr>
            <a:xfrm>
              <a:off x="5134975" y="3444275"/>
              <a:ext cx="228925" cy="58025"/>
            </a:xfrm>
            <a:custGeom>
              <a:avLst/>
              <a:gdLst/>
              <a:ahLst/>
              <a:cxnLst/>
              <a:rect l="l" t="t" r="r" b="b"/>
              <a:pathLst>
                <a:path w="9157" h="2321" extrusionOk="0">
                  <a:moveTo>
                    <a:pt x="4579" y="0"/>
                  </a:moveTo>
                  <a:cubicBezTo>
                    <a:pt x="2704" y="0"/>
                    <a:pt x="1038" y="918"/>
                    <a:pt x="0" y="2320"/>
                  </a:cubicBezTo>
                  <a:lnTo>
                    <a:pt x="9157" y="2320"/>
                  </a:lnTo>
                  <a:cubicBezTo>
                    <a:pt x="8125" y="918"/>
                    <a:pt x="6460" y="0"/>
                    <a:pt x="4579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0" name="Google Shape;31850;p31"/>
            <p:cNvSpPr/>
            <p:nvPr/>
          </p:nvSpPr>
          <p:spPr>
            <a:xfrm>
              <a:off x="5133775" y="3443275"/>
              <a:ext cx="231325" cy="59025"/>
            </a:xfrm>
            <a:custGeom>
              <a:avLst/>
              <a:gdLst/>
              <a:ahLst/>
              <a:cxnLst/>
              <a:rect l="l" t="t" r="r" b="b"/>
              <a:pathLst>
                <a:path w="9253" h="2361" extrusionOk="0">
                  <a:moveTo>
                    <a:pt x="4627" y="0"/>
                  </a:moveTo>
                  <a:cubicBezTo>
                    <a:pt x="2732" y="0"/>
                    <a:pt x="1046" y="931"/>
                    <a:pt x="1" y="2360"/>
                  </a:cubicBezTo>
                  <a:lnTo>
                    <a:pt x="109" y="2360"/>
                  </a:lnTo>
                  <a:cubicBezTo>
                    <a:pt x="1134" y="984"/>
                    <a:pt x="2779" y="88"/>
                    <a:pt x="4627" y="88"/>
                  </a:cubicBezTo>
                  <a:cubicBezTo>
                    <a:pt x="6481" y="88"/>
                    <a:pt x="8126" y="984"/>
                    <a:pt x="9151" y="2360"/>
                  </a:cubicBezTo>
                  <a:lnTo>
                    <a:pt x="9252" y="2360"/>
                  </a:lnTo>
                  <a:cubicBezTo>
                    <a:pt x="8214" y="931"/>
                    <a:pt x="6528" y="0"/>
                    <a:pt x="4627" y="0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1" name="Google Shape;31851;p31"/>
            <p:cNvSpPr/>
            <p:nvPr/>
          </p:nvSpPr>
          <p:spPr>
            <a:xfrm>
              <a:off x="5168350" y="3469550"/>
              <a:ext cx="162350" cy="32750"/>
            </a:xfrm>
            <a:custGeom>
              <a:avLst/>
              <a:gdLst/>
              <a:ahLst/>
              <a:cxnLst/>
              <a:rect l="l" t="t" r="r" b="b"/>
              <a:pathLst>
                <a:path w="6494" h="1310" extrusionOk="0">
                  <a:moveTo>
                    <a:pt x="3244" y="1"/>
                  </a:moveTo>
                  <a:cubicBezTo>
                    <a:pt x="1983" y="1"/>
                    <a:pt x="843" y="500"/>
                    <a:pt x="0" y="1309"/>
                  </a:cubicBezTo>
                  <a:lnTo>
                    <a:pt x="6494" y="1309"/>
                  </a:lnTo>
                  <a:cubicBezTo>
                    <a:pt x="5651" y="500"/>
                    <a:pt x="4504" y="1"/>
                    <a:pt x="3244" y="1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2" name="Google Shape;31852;p31"/>
            <p:cNvSpPr/>
            <p:nvPr/>
          </p:nvSpPr>
          <p:spPr>
            <a:xfrm>
              <a:off x="5166825" y="3468375"/>
              <a:ext cx="165225" cy="33925"/>
            </a:xfrm>
            <a:custGeom>
              <a:avLst/>
              <a:gdLst/>
              <a:ahLst/>
              <a:cxnLst/>
              <a:rect l="l" t="t" r="r" b="b"/>
              <a:pathLst>
                <a:path w="6609" h="1357" extrusionOk="0">
                  <a:moveTo>
                    <a:pt x="3305" y="1"/>
                  </a:moveTo>
                  <a:cubicBezTo>
                    <a:pt x="2023" y="1"/>
                    <a:pt x="857" y="520"/>
                    <a:pt x="0" y="1356"/>
                  </a:cubicBezTo>
                  <a:lnTo>
                    <a:pt x="122" y="1356"/>
                  </a:lnTo>
                  <a:cubicBezTo>
                    <a:pt x="958" y="574"/>
                    <a:pt x="2077" y="88"/>
                    <a:pt x="3305" y="88"/>
                  </a:cubicBezTo>
                  <a:cubicBezTo>
                    <a:pt x="4538" y="88"/>
                    <a:pt x="5658" y="574"/>
                    <a:pt x="6487" y="1356"/>
                  </a:cubicBezTo>
                  <a:lnTo>
                    <a:pt x="6609" y="1356"/>
                  </a:lnTo>
                  <a:cubicBezTo>
                    <a:pt x="5759" y="520"/>
                    <a:pt x="4592" y="1"/>
                    <a:pt x="3305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3" name="Google Shape;31853;p31"/>
            <p:cNvSpPr/>
            <p:nvPr/>
          </p:nvSpPr>
          <p:spPr>
            <a:xfrm>
              <a:off x="5222950" y="3498225"/>
              <a:ext cx="53125" cy="4075"/>
            </a:xfrm>
            <a:custGeom>
              <a:avLst/>
              <a:gdLst/>
              <a:ahLst/>
              <a:cxnLst/>
              <a:rect l="l" t="t" r="r" b="b"/>
              <a:pathLst>
                <a:path w="2125" h="163" extrusionOk="0">
                  <a:moveTo>
                    <a:pt x="1060" y="0"/>
                  </a:moveTo>
                  <a:cubicBezTo>
                    <a:pt x="689" y="0"/>
                    <a:pt x="338" y="61"/>
                    <a:pt x="1" y="162"/>
                  </a:cubicBezTo>
                  <a:lnTo>
                    <a:pt x="2125" y="162"/>
                  </a:lnTo>
                  <a:cubicBezTo>
                    <a:pt x="1788" y="61"/>
                    <a:pt x="1430" y="0"/>
                    <a:pt x="1060" y="0"/>
                  </a:cubicBezTo>
                  <a:close/>
                </a:path>
              </a:pathLst>
            </a:custGeom>
            <a:solidFill>
              <a:srgbClr val="FC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4" name="Google Shape;31854;p31"/>
            <p:cNvSpPr/>
            <p:nvPr/>
          </p:nvSpPr>
          <p:spPr>
            <a:xfrm>
              <a:off x="5219750" y="3497200"/>
              <a:ext cx="59525" cy="5100"/>
            </a:xfrm>
            <a:custGeom>
              <a:avLst/>
              <a:gdLst/>
              <a:ahLst/>
              <a:cxnLst/>
              <a:rect l="l" t="t" r="r" b="b"/>
              <a:pathLst>
                <a:path w="2381" h="204" extrusionOk="0">
                  <a:moveTo>
                    <a:pt x="1188" y="1"/>
                  </a:moveTo>
                  <a:cubicBezTo>
                    <a:pt x="769" y="1"/>
                    <a:pt x="372" y="75"/>
                    <a:pt x="1" y="203"/>
                  </a:cubicBezTo>
                  <a:lnTo>
                    <a:pt x="284" y="203"/>
                  </a:lnTo>
                  <a:cubicBezTo>
                    <a:pt x="574" y="129"/>
                    <a:pt x="877" y="82"/>
                    <a:pt x="1188" y="82"/>
                  </a:cubicBezTo>
                  <a:cubicBezTo>
                    <a:pt x="1504" y="82"/>
                    <a:pt x="1808" y="129"/>
                    <a:pt x="2098" y="203"/>
                  </a:cubicBezTo>
                  <a:lnTo>
                    <a:pt x="2381" y="203"/>
                  </a:lnTo>
                  <a:cubicBezTo>
                    <a:pt x="2010" y="75"/>
                    <a:pt x="1606" y="1"/>
                    <a:pt x="1188" y="1"/>
                  </a:cubicBezTo>
                  <a:close/>
                </a:path>
              </a:pathLst>
            </a:custGeom>
            <a:solidFill>
              <a:srgbClr val="DFC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855" name="Google Shape;31855;p31"/>
          <p:cNvSpPr/>
          <p:nvPr/>
        </p:nvSpPr>
        <p:spPr>
          <a:xfrm>
            <a:off x="394367" y="396400"/>
            <a:ext cx="11408800" cy="6069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56" name="Google Shape;31856;p31"/>
          <p:cNvSpPr/>
          <p:nvPr/>
        </p:nvSpPr>
        <p:spPr>
          <a:xfrm rot="4584702">
            <a:off x="2162293" y="1994694"/>
            <a:ext cx="7867417" cy="7867417"/>
          </a:xfrm>
          <a:prstGeom prst="chord">
            <a:avLst>
              <a:gd name="adj1" fmla="val 5379563"/>
              <a:gd name="adj2" fmla="val 178593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857" name="Google Shape;31857;p31"/>
          <p:cNvGrpSpPr/>
          <p:nvPr/>
        </p:nvGrpSpPr>
        <p:grpSpPr>
          <a:xfrm>
            <a:off x="23" y="2502696"/>
            <a:ext cx="4170715" cy="4380816"/>
            <a:chOff x="4057300" y="1727225"/>
            <a:chExt cx="2554750" cy="2327250"/>
          </a:xfrm>
        </p:grpSpPr>
        <p:sp>
          <p:nvSpPr>
            <p:cNvPr id="31858" name="Google Shape;31858;p31"/>
            <p:cNvSpPr/>
            <p:nvPr/>
          </p:nvSpPr>
          <p:spPr>
            <a:xfrm>
              <a:off x="4057300" y="1793375"/>
              <a:ext cx="2538025" cy="2261100"/>
            </a:xfrm>
            <a:custGeom>
              <a:avLst/>
              <a:gdLst/>
              <a:ahLst/>
              <a:cxnLst/>
              <a:rect l="l" t="t" r="r" b="b"/>
              <a:pathLst>
                <a:path w="101521" h="90444" extrusionOk="0">
                  <a:moveTo>
                    <a:pt x="10054" y="0"/>
                  </a:moveTo>
                  <a:cubicBezTo>
                    <a:pt x="7811" y="0"/>
                    <a:pt x="5555" y="278"/>
                    <a:pt x="3545" y="949"/>
                  </a:cubicBezTo>
                  <a:cubicBezTo>
                    <a:pt x="2289" y="1367"/>
                    <a:pt x="1113" y="1626"/>
                    <a:pt x="0" y="1795"/>
                  </a:cubicBezTo>
                  <a:lnTo>
                    <a:pt x="0" y="90444"/>
                  </a:lnTo>
                  <a:lnTo>
                    <a:pt x="101521" y="90444"/>
                  </a:lnTo>
                  <a:cubicBezTo>
                    <a:pt x="92061" y="84128"/>
                    <a:pt x="79920" y="75541"/>
                    <a:pt x="70406" y="67212"/>
                  </a:cubicBezTo>
                  <a:cubicBezTo>
                    <a:pt x="52119" y="51214"/>
                    <a:pt x="24701" y="5518"/>
                    <a:pt x="22421" y="3229"/>
                  </a:cubicBezTo>
                  <a:cubicBezTo>
                    <a:pt x="20802" y="1617"/>
                    <a:pt x="15466" y="0"/>
                    <a:pt x="10054" y="0"/>
                  </a:cubicBez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9" name="Google Shape;31859;p31"/>
            <p:cNvSpPr/>
            <p:nvPr/>
          </p:nvSpPr>
          <p:spPr>
            <a:xfrm>
              <a:off x="4669700" y="3475225"/>
              <a:ext cx="666975" cy="579250"/>
            </a:xfrm>
            <a:custGeom>
              <a:avLst/>
              <a:gdLst/>
              <a:ahLst/>
              <a:cxnLst/>
              <a:rect l="l" t="t" r="r" b="b"/>
              <a:pathLst>
                <a:path w="26679" h="23170" extrusionOk="0">
                  <a:moveTo>
                    <a:pt x="935" y="1"/>
                  </a:moveTo>
                  <a:cubicBezTo>
                    <a:pt x="0" y="1"/>
                    <a:pt x="7973" y="9915"/>
                    <a:pt x="15143" y="17887"/>
                  </a:cubicBezTo>
                  <a:cubicBezTo>
                    <a:pt x="16791" y="19722"/>
                    <a:pt x="18083" y="21486"/>
                    <a:pt x="19170" y="23170"/>
                  </a:cubicBezTo>
                  <a:lnTo>
                    <a:pt x="26679" y="23170"/>
                  </a:lnTo>
                  <a:cubicBezTo>
                    <a:pt x="26581" y="23072"/>
                    <a:pt x="26483" y="22982"/>
                    <a:pt x="26394" y="22884"/>
                  </a:cubicBezTo>
                  <a:cubicBezTo>
                    <a:pt x="7402" y="2753"/>
                    <a:pt x="2379" y="473"/>
                    <a:pt x="1016" y="19"/>
                  </a:cubicBezTo>
                  <a:cubicBezTo>
                    <a:pt x="980" y="10"/>
                    <a:pt x="962" y="1"/>
                    <a:pt x="935" y="1"/>
                  </a:cubicBezTo>
                  <a:close/>
                </a:path>
              </a:pathLst>
            </a:custGeom>
            <a:solidFill>
              <a:srgbClr val="1A1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0" name="Google Shape;31860;p31"/>
            <p:cNvSpPr/>
            <p:nvPr/>
          </p:nvSpPr>
          <p:spPr>
            <a:xfrm>
              <a:off x="4057300" y="2613875"/>
              <a:ext cx="938225" cy="1440600"/>
            </a:xfrm>
            <a:custGeom>
              <a:avLst/>
              <a:gdLst/>
              <a:ahLst/>
              <a:cxnLst/>
              <a:rect l="l" t="t" r="r" b="b"/>
              <a:pathLst>
                <a:path w="37529" h="57624" extrusionOk="0">
                  <a:moveTo>
                    <a:pt x="0" y="39862"/>
                  </a:moveTo>
                  <a:lnTo>
                    <a:pt x="0" y="57624"/>
                  </a:lnTo>
                  <a:lnTo>
                    <a:pt x="7990" y="57624"/>
                  </a:lnTo>
                  <a:cubicBezTo>
                    <a:pt x="7028" y="55824"/>
                    <a:pt x="6146" y="53544"/>
                    <a:pt x="5131" y="49990"/>
                  </a:cubicBezTo>
                  <a:cubicBezTo>
                    <a:pt x="3563" y="44494"/>
                    <a:pt x="980" y="41697"/>
                    <a:pt x="0" y="39862"/>
                  </a:cubicBezTo>
                  <a:close/>
                  <a:moveTo>
                    <a:pt x="0" y="0"/>
                  </a:moveTo>
                  <a:lnTo>
                    <a:pt x="0" y="32246"/>
                  </a:lnTo>
                  <a:cubicBezTo>
                    <a:pt x="1309" y="34072"/>
                    <a:pt x="2788" y="36967"/>
                    <a:pt x="2726" y="38588"/>
                  </a:cubicBezTo>
                  <a:cubicBezTo>
                    <a:pt x="2601" y="41795"/>
                    <a:pt x="5594" y="43603"/>
                    <a:pt x="6048" y="46801"/>
                  </a:cubicBezTo>
                  <a:cubicBezTo>
                    <a:pt x="6503" y="49990"/>
                    <a:pt x="10155" y="52733"/>
                    <a:pt x="11527" y="55931"/>
                  </a:cubicBezTo>
                  <a:cubicBezTo>
                    <a:pt x="11749" y="56457"/>
                    <a:pt x="11945" y="57036"/>
                    <a:pt x="12088" y="57624"/>
                  </a:cubicBezTo>
                  <a:lnTo>
                    <a:pt x="37528" y="57624"/>
                  </a:lnTo>
                  <a:cubicBezTo>
                    <a:pt x="35301" y="52217"/>
                    <a:pt x="32575" y="45732"/>
                    <a:pt x="28923" y="42472"/>
                  </a:cubicBezTo>
                  <a:cubicBezTo>
                    <a:pt x="23534" y="37670"/>
                    <a:pt x="19241" y="32789"/>
                    <a:pt x="18644" y="24728"/>
                  </a:cubicBezTo>
                  <a:cubicBezTo>
                    <a:pt x="18056" y="16666"/>
                    <a:pt x="17005" y="6627"/>
                    <a:pt x="11981" y="2975"/>
                  </a:cubicBezTo>
                  <a:cubicBezTo>
                    <a:pt x="9255" y="989"/>
                    <a:pt x="4320" y="62"/>
                    <a:pt x="0" y="0"/>
                  </a:cubicBezTo>
                  <a:close/>
                </a:path>
              </a:pathLst>
            </a:custGeom>
            <a:solidFill>
              <a:srgbClr val="202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1" name="Google Shape;31861;p31"/>
            <p:cNvSpPr/>
            <p:nvPr/>
          </p:nvSpPr>
          <p:spPr>
            <a:xfrm>
              <a:off x="5759550" y="3420225"/>
              <a:ext cx="852500" cy="634250"/>
            </a:xfrm>
            <a:custGeom>
              <a:avLst/>
              <a:gdLst/>
              <a:ahLst/>
              <a:cxnLst/>
              <a:rect l="l" t="t" r="r" b="b"/>
              <a:pathLst>
                <a:path w="34100" h="25370" extrusionOk="0">
                  <a:moveTo>
                    <a:pt x="0" y="1"/>
                  </a:moveTo>
                  <a:cubicBezTo>
                    <a:pt x="784" y="758"/>
                    <a:pt x="1559" y="1470"/>
                    <a:pt x="2316" y="2138"/>
                  </a:cubicBezTo>
                  <a:cubicBezTo>
                    <a:pt x="5381" y="4820"/>
                    <a:pt x="8712" y="7528"/>
                    <a:pt x="12151" y="10173"/>
                  </a:cubicBezTo>
                  <a:cubicBezTo>
                    <a:pt x="9202" y="7875"/>
                    <a:pt x="4347" y="3991"/>
                    <a:pt x="0" y="1"/>
                  </a:cubicBezTo>
                  <a:close/>
                  <a:moveTo>
                    <a:pt x="15731" y="12908"/>
                  </a:moveTo>
                  <a:cubicBezTo>
                    <a:pt x="21851" y="17477"/>
                    <a:pt x="28069" y="21789"/>
                    <a:pt x="33431" y="25370"/>
                  </a:cubicBezTo>
                  <a:lnTo>
                    <a:pt x="34099" y="25370"/>
                  </a:lnTo>
                  <a:cubicBezTo>
                    <a:pt x="26750" y="20426"/>
                    <a:pt x="18751" y="15019"/>
                    <a:pt x="15731" y="12908"/>
                  </a:cubicBezTo>
                  <a:close/>
                </a:path>
              </a:pathLst>
            </a:custGeom>
            <a:solidFill>
              <a:srgbClr val="CBC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2" name="Google Shape;31862;p31"/>
            <p:cNvSpPr/>
            <p:nvPr/>
          </p:nvSpPr>
          <p:spPr>
            <a:xfrm>
              <a:off x="5038250" y="2933425"/>
              <a:ext cx="1557075" cy="1121050"/>
            </a:xfrm>
            <a:custGeom>
              <a:avLst/>
              <a:gdLst/>
              <a:ahLst/>
              <a:cxnLst/>
              <a:rect l="l" t="t" r="r" b="b"/>
              <a:pathLst>
                <a:path w="62283" h="44842" extrusionOk="0">
                  <a:moveTo>
                    <a:pt x="1150" y="1"/>
                  </a:moveTo>
                  <a:cubicBezTo>
                    <a:pt x="677" y="1"/>
                    <a:pt x="285" y="72"/>
                    <a:pt x="0" y="205"/>
                  </a:cubicBezTo>
                  <a:cubicBezTo>
                    <a:pt x="0" y="205"/>
                    <a:pt x="2094" y="9826"/>
                    <a:pt x="5292" y="16667"/>
                  </a:cubicBezTo>
                  <a:cubicBezTo>
                    <a:pt x="8489" y="23517"/>
                    <a:pt x="20613" y="24425"/>
                    <a:pt x="25966" y="33333"/>
                  </a:cubicBezTo>
                  <a:cubicBezTo>
                    <a:pt x="28282" y="37199"/>
                    <a:pt x="31667" y="41278"/>
                    <a:pt x="35533" y="44842"/>
                  </a:cubicBezTo>
                  <a:lnTo>
                    <a:pt x="62283" y="44842"/>
                  </a:lnTo>
                  <a:cubicBezTo>
                    <a:pt x="56921" y="41261"/>
                    <a:pt x="50703" y="36949"/>
                    <a:pt x="44583" y="32380"/>
                  </a:cubicBezTo>
                  <a:cubicBezTo>
                    <a:pt x="44022" y="31979"/>
                    <a:pt x="43630" y="31694"/>
                    <a:pt x="43452" y="31560"/>
                  </a:cubicBezTo>
                  <a:cubicBezTo>
                    <a:pt x="43042" y="31240"/>
                    <a:pt x="42178" y="30571"/>
                    <a:pt x="41003" y="29645"/>
                  </a:cubicBezTo>
                  <a:cubicBezTo>
                    <a:pt x="37564" y="27000"/>
                    <a:pt x="34233" y="24292"/>
                    <a:pt x="31168" y="21610"/>
                  </a:cubicBezTo>
                  <a:cubicBezTo>
                    <a:pt x="30411" y="20942"/>
                    <a:pt x="29636" y="20230"/>
                    <a:pt x="28852" y="19473"/>
                  </a:cubicBezTo>
                  <a:cubicBezTo>
                    <a:pt x="26029" y="16889"/>
                    <a:pt x="23428" y="14253"/>
                    <a:pt x="21700" y="11981"/>
                  </a:cubicBezTo>
                  <a:cubicBezTo>
                    <a:pt x="16783" y="5505"/>
                    <a:pt x="5479" y="1"/>
                    <a:pt x="1150" y="1"/>
                  </a:cubicBezTo>
                  <a:close/>
                </a:path>
              </a:pathLst>
            </a:custGeom>
            <a:solidFill>
              <a:srgbClr val="202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3" name="Google Shape;31863;p31"/>
            <p:cNvSpPr/>
            <p:nvPr/>
          </p:nvSpPr>
          <p:spPr>
            <a:xfrm>
              <a:off x="4057300" y="1727225"/>
              <a:ext cx="1640575" cy="1748475"/>
            </a:xfrm>
            <a:custGeom>
              <a:avLst/>
              <a:gdLst/>
              <a:ahLst/>
              <a:cxnLst/>
              <a:rect l="l" t="t" r="r" b="b"/>
              <a:pathLst>
                <a:path w="65623" h="69939" extrusionOk="0">
                  <a:moveTo>
                    <a:pt x="13269" y="0"/>
                  </a:moveTo>
                  <a:cubicBezTo>
                    <a:pt x="9759" y="0"/>
                    <a:pt x="6250" y="3510"/>
                    <a:pt x="2744" y="3510"/>
                  </a:cubicBezTo>
                  <a:cubicBezTo>
                    <a:pt x="2019" y="3510"/>
                    <a:pt x="1295" y="3360"/>
                    <a:pt x="570" y="2998"/>
                  </a:cubicBezTo>
                  <a:cubicBezTo>
                    <a:pt x="383" y="2900"/>
                    <a:pt x="187" y="2811"/>
                    <a:pt x="0" y="2731"/>
                  </a:cubicBezTo>
                  <a:lnTo>
                    <a:pt x="0" y="62323"/>
                  </a:lnTo>
                  <a:cubicBezTo>
                    <a:pt x="1701" y="61815"/>
                    <a:pt x="3046" y="59891"/>
                    <a:pt x="3046" y="52587"/>
                  </a:cubicBezTo>
                  <a:cubicBezTo>
                    <a:pt x="3046" y="45972"/>
                    <a:pt x="6351" y="42667"/>
                    <a:pt x="8555" y="42667"/>
                  </a:cubicBezTo>
                  <a:cubicBezTo>
                    <a:pt x="9657" y="42667"/>
                    <a:pt x="10484" y="43494"/>
                    <a:pt x="10484" y="45149"/>
                  </a:cubicBezTo>
                  <a:cubicBezTo>
                    <a:pt x="10484" y="49194"/>
                    <a:pt x="12136" y="53244"/>
                    <a:pt x="14096" y="53244"/>
                  </a:cubicBezTo>
                  <a:cubicBezTo>
                    <a:pt x="14535" y="53244"/>
                    <a:pt x="14990" y="53040"/>
                    <a:pt x="15446" y="52587"/>
                  </a:cubicBezTo>
                  <a:cubicBezTo>
                    <a:pt x="16684" y="51344"/>
                    <a:pt x="17452" y="50104"/>
                    <a:pt x="18530" y="50104"/>
                  </a:cubicBezTo>
                  <a:cubicBezTo>
                    <a:pt x="19608" y="50104"/>
                    <a:pt x="20995" y="51344"/>
                    <a:pt x="23472" y="55063"/>
                  </a:cubicBezTo>
                  <a:cubicBezTo>
                    <a:pt x="28433" y="62501"/>
                    <a:pt x="38348" y="69939"/>
                    <a:pt x="40833" y="69939"/>
                  </a:cubicBezTo>
                  <a:cubicBezTo>
                    <a:pt x="43309" y="69939"/>
                    <a:pt x="35871" y="62501"/>
                    <a:pt x="35871" y="57539"/>
                  </a:cubicBezTo>
                  <a:cubicBezTo>
                    <a:pt x="35871" y="53914"/>
                    <a:pt x="39856" y="51611"/>
                    <a:pt x="42963" y="51611"/>
                  </a:cubicBezTo>
                  <a:cubicBezTo>
                    <a:pt x="44101" y="51611"/>
                    <a:pt x="45122" y="51920"/>
                    <a:pt x="45786" y="52587"/>
                  </a:cubicBezTo>
                  <a:cubicBezTo>
                    <a:pt x="47999" y="54792"/>
                    <a:pt x="58073" y="62895"/>
                    <a:pt x="62002" y="62895"/>
                  </a:cubicBezTo>
                  <a:cubicBezTo>
                    <a:pt x="62485" y="62895"/>
                    <a:pt x="62875" y="62772"/>
                    <a:pt x="63147" y="62501"/>
                  </a:cubicBezTo>
                  <a:cubicBezTo>
                    <a:pt x="65623" y="60024"/>
                    <a:pt x="40833" y="35226"/>
                    <a:pt x="35871" y="25311"/>
                  </a:cubicBezTo>
                  <a:cubicBezTo>
                    <a:pt x="30910" y="15388"/>
                    <a:pt x="20399" y="2998"/>
                    <a:pt x="15446" y="513"/>
                  </a:cubicBezTo>
                  <a:cubicBezTo>
                    <a:pt x="14720" y="150"/>
                    <a:pt x="13994" y="0"/>
                    <a:pt x="13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864" name="Google Shape;31864;p31"/>
          <p:cNvGrpSpPr/>
          <p:nvPr/>
        </p:nvGrpSpPr>
        <p:grpSpPr>
          <a:xfrm>
            <a:off x="7531018" y="2502928"/>
            <a:ext cx="4661076" cy="4380739"/>
            <a:chOff x="754100" y="1761375"/>
            <a:chExt cx="2813300" cy="2293100"/>
          </a:xfrm>
        </p:grpSpPr>
        <p:sp>
          <p:nvSpPr>
            <p:cNvPr id="31865" name="Google Shape;31865;p31"/>
            <p:cNvSpPr/>
            <p:nvPr/>
          </p:nvSpPr>
          <p:spPr>
            <a:xfrm>
              <a:off x="754100" y="1827550"/>
              <a:ext cx="2813300" cy="2226925"/>
            </a:xfrm>
            <a:custGeom>
              <a:avLst/>
              <a:gdLst/>
              <a:ahLst/>
              <a:cxnLst/>
              <a:rect l="l" t="t" r="r" b="b"/>
              <a:pathLst>
                <a:path w="112532" h="89077" extrusionOk="0">
                  <a:moveTo>
                    <a:pt x="112531" y="428"/>
                  </a:moveTo>
                  <a:cubicBezTo>
                    <a:pt x="107552" y="1185"/>
                    <a:pt x="103819" y="0"/>
                    <a:pt x="100087" y="1862"/>
                  </a:cubicBezTo>
                  <a:cubicBezTo>
                    <a:pt x="95517" y="4151"/>
                    <a:pt x="81808" y="20140"/>
                    <a:pt x="74949" y="26999"/>
                  </a:cubicBezTo>
                  <a:cubicBezTo>
                    <a:pt x="68091" y="33849"/>
                    <a:pt x="47532" y="54417"/>
                    <a:pt x="33823" y="65845"/>
                  </a:cubicBezTo>
                  <a:cubicBezTo>
                    <a:pt x="24576" y="73542"/>
                    <a:pt x="9095" y="82289"/>
                    <a:pt x="0" y="87161"/>
                  </a:cubicBezTo>
                  <a:lnTo>
                    <a:pt x="0" y="89077"/>
                  </a:lnTo>
                  <a:lnTo>
                    <a:pt x="112531" y="89077"/>
                  </a:lnTo>
                  <a:lnTo>
                    <a:pt x="112531" y="428"/>
                  </a:lnTo>
                  <a:close/>
                </a:path>
              </a:pathLst>
            </a:custGeom>
            <a:solidFill>
              <a:srgbClr val="242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6" name="Google Shape;31866;p31"/>
            <p:cNvSpPr/>
            <p:nvPr/>
          </p:nvSpPr>
          <p:spPr>
            <a:xfrm>
              <a:off x="2716225" y="3470100"/>
              <a:ext cx="308025" cy="584375"/>
            </a:xfrm>
            <a:custGeom>
              <a:avLst/>
              <a:gdLst/>
              <a:ahLst/>
              <a:cxnLst/>
              <a:rect l="l" t="t" r="r" b="b"/>
              <a:pathLst>
                <a:path w="12321" h="23375" extrusionOk="0">
                  <a:moveTo>
                    <a:pt x="12151" y="1"/>
                  </a:moveTo>
                  <a:cubicBezTo>
                    <a:pt x="11447" y="1"/>
                    <a:pt x="8142" y="6610"/>
                    <a:pt x="8142" y="6610"/>
                  </a:cubicBezTo>
                  <a:cubicBezTo>
                    <a:pt x="8142" y="6610"/>
                    <a:pt x="4401" y="12846"/>
                    <a:pt x="2165" y="18404"/>
                  </a:cubicBezTo>
                  <a:cubicBezTo>
                    <a:pt x="1310" y="20533"/>
                    <a:pt x="722" y="22029"/>
                    <a:pt x="1" y="23375"/>
                  </a:cubicBezTo>
                  <a:lnTo>
                    <a:pt x="5613" y="23375"/>
                  </a:lnTo>
                  <a:cubicBezTo>
                    <a:pt x="7198" y="20480"/>
                    <a:pt x="8419" y="17335"/>
                    <a:pt x="9051" y="14378"/>
                  </a:cubicBezTo>
                  <a:cubicBezTo>
                    <a:pt x="10423" y="7982"/>
                    <a:pt x="11795" y="3876"/>
                    <a:pt x="12249" y="678"/>
                  </a:cubicBezTo>
                  <a:cubicBezTo>
                    <a:pt x="12320" y="206"/>
                    <a:pt x="12276" y="1"/>
                    <a:pt x="12151" y="1"/>
                  </a:cubicBezTo>
                  <a:close/>
                </a:path>
              </a:pathLst>
            </a:custGeom>
            <a:solidFill>
              <a:srgbClr val="1A1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7" name="Google Shape;31867;p31"/>
            <p:cNvSpPr/>
            <p:nvPr/>
          </p:nvSpPr>
          <p:spPr>
            <a:xfrm>
              <a:off x="2276200" y="3273475"/>
              <a:ext cx="325375" cy="493275"/>
            </a:xfrm>
            <a:custGeom>
              <a:avLst/>
              <a:gdLst/>
              <a:ahLst/>
              <a:cxnLst/>
              <a:rect l="l" t="t" r="r" b="b"/>
              <a:pathLst>
                <a:path w="13015" h="19731" extrusionOk="0">
                  <a:moveTo>
                    <a:pt x="10832" y="0"/>
                  </a:moveTo>
                  <a:cubicBezTo>
                    <a:pt x="10511" y="0"/>
                    <a:pt x="10244" y="90"/>
                    <a:pt x="10137" y="232"/>
                  </a:cubicBezTo>
                  <a:cubicBezTo>
                    <a:pt x="10137" y="232"/>
                    <a:pt x="8854" y="784"/>
                    <a:pt x="8391" y="2156"/>
                  </a:cubicBezTo>
                  <a:cubicBezTo>
                    <a:pt x="7937" y="3528"/>
                    <a:pt x="6111" y="8543"/>
                    <a:pt x="3831" y="11741"/>
                  </a:cubicBezTo>
                  <a:cubicBezTo>
                    <a:pt x="1550" y="14939"/>
                    <a:pt x="463" y="15357"/>
                    <a:pt x="89" y="18573"/>
                  </a:cubicBezTo>
                  <a:cubicBezTo>
                    <a:pt x="0" y="19383"/>
                    <a:pt x="72" y="19731"/>
                    <a:pt x="321" y="19731"/>
                  </a:cubicBezTo>
                  <a:cubicBezTo>
                    <a:pt x="1060" y="19731"/>
                    <a:pt x="3278" y="16747"/>
                    <a:pt x="7028" y="14021"/>
                  </a:cubicBezTo>
                  <a:cubicBezTo>
                    <a:pt x="12043" y="10369"/>
                    <a:pt x="10306" y="6521"/>
                    <a:pt x="11865" y="3198"/>
                  </a:cubicBezTo>
                  <a:cubicBezTo>
                    <a:pt x="13014" y="740"/>
                    <a:pt x="11732" y="0"/>
                    <a:pt x="10832" y="0"/>
                  </a:cubicBezTo>
                  <a:close/>
                </a:path>
              </a:pathLst>
            </a:custGeom>
            <a:solidFill>
              <a:srgbClr val="1A1A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8" name="Google Shape;31868;p31"/>
            <p:cNvSpPr/>
            <p:nvPr/>
          </p:nvSpPr>
          <p:spPr>
            <a:xfrm>
              <a:off x="754100" y="3297300"/>
              <a:ext cx="1047775" cy="709300"/>
            </a:xfrm>
            <a:custGeom>
              <a:avLst/>
              <a:gdLst/>
              <a:ahLst/>
              <a:cxnLst/>
              <a:rect l="l" t="t" r="r" b="b"/>
              <a:pathLst>
                <a:path w="41911" h="28372" extrusionOk="0">
                  <a:moveTo>
                    <a:pt x="41911" y="1"/>
                  </a:moveTo>
                  <a:lnTo>
                    <a:pt x="41911" y="1"/>
                  </a:lnTo>
                  <a:cubicBezTo>
                    <a:pt x="38437" y="2726"/>
                    <a:pt x="35275" y="5381"/>
                    <a:pt x="33671" y="7136"/>
                  </a:cubicBezTo>
                  <a:cubicBezTo>
                    <a:pt x="33627" y="7189"/>
                    <a:pt x="33573" y="7251"/>
                    <a:pt x="33520" y="7305"/>
                  </a:cubicBezTo>
                  <a:cubicBezTo>
                    <a:pt x="33618" y="7216"/>
                    <a:pt x="33725" y="7136"/>
                    <a:pt x="33823" y="7055"/>
                  </a:cubicBezTo>
                  <a:cubicBezTo>
                    <a:pt x="36326" y="4962"/>
                    <a:pt x="39069" y="2566"/>
                    <a:pt x="41911" y="1"/>
                  </a:cubicBezTo>
                  <a:close/>
                  <a:moveTo>
                    <a:pt x="16016" y="19286"/>
                  </a:moveTo>
                  <a:cubicBezTo>
                    <a:pt x="11518" y="21967"/>
                    <a:pt x="7830" y="24033"/>
                    <a:pt x="7313" y="24354"/>
                  </a:cubicBezTo>
                  <a:cubicBezTo>
                    <a:pt x="10075" y="22804"/>
                    <a:pt x="13041" y="21085"/>
                    <a:pt x="16016" y="19286"/>
                  </a:cubicBezTo>
                  <a:close/>
                  <a:moveTo>
                    <a:pt x="6779" y="24657"/>
                  </a:moveTo>
                  <a:cubicBezTo>
                    <a:pt x="5683" y="25254"/>
                    <a:pt x="3127" y="26590"/>
                    <a:pt x="0" y="28211"/>
                  </a:cubicBezTo>
                  <a:lnTo>
                    <a:pt x="0" y="28371"/>
                  </a:lnTo>
                  <a:cubicBezTo>
                    <a:pt x="1995" y="27302"/>
                    <a:pt x="4303" y="26046"/>
                    <a:pt x="6779" y="24657"/>
                  </a:cubicBezTo>
                  <a:close/>
                </a:path>
              </a:pathLst>
            </a:custGeom>
            <a:solidFill>
              <a:srgbClr val="CBC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9" name="Google Shape;31869;p31"/>
            <p:cNvSpPr/>
            <p:nvPr/>
          </p:nvSpPr>
          <p:spPr>
            <a:xfrm>
              <a:off x="754100" y="3029850"/>
              <a:ext cx="1527675" cy="1024625"/>
            </a:xfrm>
            <a:custGeom>
              <a:avLst/>
              <a:gdLst/>
              <a:ahLst/>
              <a:cxnLst/>
              <a:rect l="l" t="t" r="r" b="b"/>
              <a:pathLst>
                <a:path w="61107" h="40985" extrusionOk="0">
                  <a:moveTo>
                    <a:pt x="56635" y="1"/>
                  </a:moveTo>
                  <a:cubicBezTo>
                    <a:pt x="56591" y="1"/>
                    <a:pt x="56537" y="9"/>
                    <a:pt x="56502" y="27"/>
                  </a:cubicBezTo>
                  <a:cubicBezTo>
                    <a:pt x="55905" y="330"/>
                    <a:pt x="48369" y="5639"/>
                    <a:pt x="41911" y="10699"/>
                  </a:cubicBezTo>
                  <a:cubicBezTo>
                    <a:pt x="39069" y="13264"/>
                    <a:pt x="36326" y="15660"/>
                    <a:pt x="33823" y="17753"/>
                  </a:cubicBezTo>
                  <a:cubicBezTo>
                    <a:pt x="33725" y="17834"/>
                    <a:pt x="33618" y="17914"/>
                    <a:pt x="33520" y="18003"/>
                  </a:cubicBezTo>
                  <a:cubicBezTo>
                    <a:pt x="30652" y="21014"/>
                    <a:pt x="22492" y="26127"/>
                    <a:pt x="16016" y="29984"/>
                  </a:cubicBezTo>
                  <a:cubicBezTo>
                    <a:pt x="13041" y="31783"/>
                    <a:pt x="10075" y="33502"/>
                    <a:pt x="7313" y="35052"/>
                  </a:cubicBezTo>
                  <a:cubicBezTo>
                    <a:pt x="7233" y="35105"/>
                    <a:pt x="7055" y="35203"/>
                    <a:pt x="6779" y="35355"/>
                  </a:cubicBezTo>
                  <a:cubicBezTo>
                    <a:pt x="4303" y="36744"/>
                    <a:pt x="1995" y="38000"/>
                    <a:pt x="0" y="39069"/>
                  </a:cubicBezTo>
                  <a:lnTo>
                    <a:pt x="0" y="40985"/>
                  </a:lnTo>
                  <a:lnTo>
                    <a:pt x="24906" y="40985"/>
                  </a:lnTo>
                  <a:cubicBezTo>
                    <a:pt x="24995" y="40887"/>
                    <a:pt x="25093" y="40797"/>
                    <a:pt x="25182" y="40699"/>
                  </a:cubicBezTo>
                  <a:cubicBezTo>
                    <a:pt x="44173" y="20568"/>
                    <a:pt x="49197" y="18288"/>
                    <a:pt x="50560" y="17834"/>
                  </a:cubicBezTo>
                  <a:cubicBezTo>
                    <a:pt x="50596" y="17825"/>
                    <a:pt x="50623" y="17816"/>
                    <a:pt x="50640" y="17816"/>
                  </a:cubicBezTo>
                  <a:cubicBezTo>
                    <a:pt x="51576" y="17816"/>
                    <a:pt x="43603" y="27730"/>
                    <a:pt x="36433" y="35702"/>
                  </a:cubicBezTo>
                  <a:cubicBezTo>
                    <a:pt x="34785" y="37537"/>
                    <a:pt x="33493" y="39301"/>
                    <a:pt x="32406" y="40985"/>
                  </a:cubicBezTo>
                  <a:lnTo>
                    <a:pt x="45750" y="40985"/>
                  </a:lnTo>
                  <a:cubicBezTo>
                    <a:pt x="47309" y="38517"/>
                    <a:pt x="49278" y="35622"/>
                    <a:pt x="51959" y="32023"/>
                  </a:cubicBezTo>
                  <a:cubicBezTo>
                    <a:pt x="61107" y="19740"/>
                    <a:pt x="56502" y="16008"/>
                    <a:pt x="58132" y="9977"/>
                  </a:cubicBezTo>
                  <a:cubicBezTo>
                    <a:pt x="59682" y="4241"/>
                    <a:pt x="57624" y="1"/>
                    <a:pt x="56635" y="1"/>
                  </a:cubicBezTo>
                  <a:close/>
                </a:path>
              </a:pathLst>
            </a:custGeom>
            <a:solidFill>
              <a:srgbClr val="202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0" name="Google Shape;31870;p31"/>
            <p:cNvSpPr/>
            <p:nvPr/>
          </p:nvSpPr>
          <p:spPr>
            <a:xfrm>
              <a:off x="1376750" y="3475225"/>
              <a:ext cx="666750" cy="579250"/>
            </a:xfrm>
            <a:custGeom>
              <a:avLst/>
              <a:gdLst/>
              <a:ahLst/>
              <a:cxnLst/>
              <a:rect l="l" t="t" r="r" b="b"/>
              <a:pathLst>
                <a:path w="26670" h="23170" extrusionOk="0">
                  <a:moveTo>
                    <a:pt x="25734" y="1"/>
                  </a:moveTo>
                  <a:cubicBezTo>
                    <a:pt x="25717" y="1"/>
                    <a:pt x="25690" y="10"/>
                    <a:pt x="25654" y="19"/>
                  </a:cubicBezTo>
                  <a:cubicBezTo>
                    <a:pt x="24291" y="473"/>
                    <a:pt x="19267" y="2753"/>
                    <a:pt x="276" y="22884"/>
                  </a:cubicBezTo>
                  <a:cubicBezTo>
                    <a:pt x="187" y="22982"/>
                    <a:pt x="89" y="23072"/>
                    <a:pt x="0" y="23170"/>
                  </a:cubicBezTo>
                  <a:lnTo>
                    <a:pt x="7500" y="23170"/>
                  </a:lnTo>
                  <a:cubicBezTo>
                    <a:pt x="8587" y="21486"/>
                    <a:pt x="9879" y="19722"/>
                    <a:pt x="11527" y="17887"/>
                  </a:cubicBezTo>
                  <a:cubicBezTo>
                    <a:pt x="18697" y="9915"/>
                    <a:pt x="26670" y="1"/>
                    <a:pt x="25734" y="1"/>
                  </a:cubicBezTo>
                  <a:close/>
                </a:path>
              </a:pathLst>
            </a:custGeom>
            <a:solidFill>
              <a:srgbClr val="191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1" name="Google Shape;31871;p31"/>
            <p:cNvSpPr/>
            <p:nvPr/>
          </p:nvSpPr>
          <p:spPr>
            <a:xfrm>
              <a:off x="3202600" y="2613875"/>
              <a:ext cx="364800" cy="1440600"/>
            </a:xfrm>
            <a:custGeom>
              <a:avLst/>
              <a:gdLst/>
              <a:ahLst/>
              <a:cxnLst/>
              <a:rect l="l" t="t" r="r" b="b"/>
              <a:pathLst>
                <a:path w="14592" h="57624" extrusionOk="0">
                  <a:moveTo>
                    <a:pt x="14128" y="0"/>
                  </a:moveTo>
                  <a:cubicBezTo>
                    <a:pt x="10681" y="0"/>
                    <a:pt x="7697" y="552"/>
                    <a:pt x="6636" y="1568"/>
                  </a:cubicBezTo>
                  <a:cubicBezTo>
                    <a:pt x="6636" y="1568"/>
                    <a:pt x="4240" y="7099"/>
                    <a:pt x="5140" y="11651"/>
                  </a:cubicBezTo>
                  <a:cubicBezTo>
                    <a:pt x="6031" y="16212"/>
                    <a:pt x="4000" y="18341"/>
                    <a:pt x="4107" y="28237"/>
                  </a:cubicBezTo>
                  <a:cubicBezTo>
                    <a:pt x="4205" y="38125"/>
                    <a:pt x="5737" y="39960"/>
                    <a:pt x="3608" y="49313"/>
                  </a:cubicBezTo>
                  <a:cubicBezTo>
                    <a:pt x="2797" y="52849"/>
                    <a:pt x="1381" y="55379"/>
                    <a:pt x="0" y="57624"/>
                  </a:cubicBezTo>
                  <a:lnTo>
                    <a:pt x="14591" y="57624"/>
                  </a:lnTo>
                  <a:lnTo>
                    <a:pt x="14591" y="39862"/>
                  </a:lnTo>
                  <a:cubicBezTo>
                    <a:pt x="14431" y="39568"/>
                    <a:pt x="14315" y="39292"/>
                    <a:pt x="14253" y="39033"/>
                  </a:cubicBezTo>
                  <a:cubicBezTo>
                    <a:pt x="13789" y="37207"/>
                    <a:pt x="12881" y="32192"/>
                    <a:pt x="12881" y="32192"/>
                  </a:cubicBezTo>
                  <a:cubicBezTo>
                    <a:pt x="12569" y="31061"/>
                    <a:pt x="12631" y="30607"/>
                    <a:pt x="12908" y="30607"/>
                  </a:cubicBezTo>
                  <a:cubicBezTo>
                    <a:pt x="13246" y="30607"/>
                    <a:pt x="13896" y="31275"/>
                    <a:pt x="14591" y="32246"/>
                  </a:cubicBezTo>
                  <a:lnTo>
                    <a:pt x="14591" y="0"/>
                  </a:lnTo>
                  <a:close/>
                </a:path>
              </a:pathLst>
            </a:custGeom>
            <a:solidFill>
              <a:srgbClr val="202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2" name="Google Shape;31872;p31"/>
            <p:cNvSpPr/>
            <p:nvPr/>
          </p:nvSpPr>
          <p:spPr>
            <a:xfrm>
              <a:off x="3516825" y="3379025"/>
              <a:ext cx="50575" cy="231400"/>
            </a:xfrm>
            <a:custGeom>
              <a:avLst/>
              <a:gdLst/>
              <a:ahLst/>
              <a:cxnLst/>
              <a:rect l="l" t="t" r="r" b="b"/>
              <a:pathLst>
                <a:path w="2023" h="9256" extrusionOk="0">
                  <a:moveTo>
                    <a:pt x="339" y="1"/>
                  </a:moveTo>
                  <a:cubicBezTo>
                    <a:pt x="62" y="1"/>
                    <a:pt x="0" y="455"/>
                    <a:pt x="312" y="1586"/>
                  </a:cubicBezTo>
                  <a:cubicBezTo>
                    <a:pt x="312" y="1586"/>
                    <a:pt x="1220" y="6601"/>
                    <a:pt x="1684" y="8427"/>
                  </a:cubicBezTo>
                  <a:cubicBezTo>
                    <a:pt x="1746" y="8686"/>
                    <a:pt x="1862" y="8962"/>
                    <a:pt x="2022" y="9256"/>
                  </a:cubicBezTo>
                  <a:lnTo>
                    <a:pt x="2022" y="1640"/>
                  </a:lnTo>
                  <a:cubicBezTo>
                    <a:pt x="1327" y="669"/>
                    <a:pt x="677" y="1"/>
                    <a:pt x="339" y="1"/>
                  </a:cubicBezTo>
                  <a:close/>
                </a:path>
              </a:pathLst>
            </a:custGeom>
            <a:solidFill>
              <a:srgbClr val="191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3" name="Google Shape;31873;p31"/>
            <p:cNvSpPr/>
            <p:nvPr/>
          </p:nvSpPr>
          <p:spPr>
            <a:xfrm>
              <a:off x="1845950" y="1761375"/>
              <a:ext cx="1721450" cy="1606825"/>
            </a:xfrm>
            <a:custGeom>
              <a:avLst/>
              <a:gdLst/>
              <a:ahLst/>
              <a:cxnLst/>
              <a:rect l="l" t="t" r="r" b="b"/>
              <a:pathLst>
                <a:path w="68858" h="64273" extrusionOk="0">
                  <a:moveTo>
                    <a:pt x="62334" y="0"/>
                  </a:moveTo>
                  <a:cubicBezTo>
                    <a:pt x="58725" y="0"/>
                    <a:pt x="54970" y="1204"/>
                    <a:pt x="52066" y="4108"/>
                  </a:cubicBezTo>
                  <a:cubicBezTo>
                    <a:pt x="47113" y="9070"/>
                    <a:pt x="37190" y="21460"/>
                    <a:pt x="29752" y="28907"/>
                  </a:cubicBezTo>
                  <a:lnTo>
                    <a:pt x="2477" y="56173"/>
                  </a:lnTo>
                  <a:cubicBezTo>
                    <a:pt x="2477" y="56173"/>
                    <a:pt x="1" y="58658"/>
                    <a:pt x="1" y="61135"/>
                  </a:cubicBezTo>
                  <a:cubicBezTo>
                    <a:pt x="1" y="61358"/>
                    <a:pt x="121" y="61460"/>
                    <a:pt x="342" y="61460"/>
                  </a:cubicBezTo>
                  <a:cubicBezTo>
                    <a:pt x="2579" y="61460"/>
                    <a:pt x="15099" y="50997"/>
                    <a:pt x="17353" y="48735"/>
                  </a:cubicBezTo>
                  <a:cubicBezTo>
                    <a:pt x="18788" y="47306"/>
                    <a:pt x="22699" y="45876"/>
                    <a:pt x="25749" y="45876"/>
                  </a:cubicBezTo>
                  <a:cubicBezTo>
                    <a:pt x="27981" y="45876"/>
                    <a:pt x="29752" y="46642"/>
                    <a:pt x="29752" y="48735"/>
                  </a:cubicBezTo>
                  <a:cubicBezTo>
                    <a:pt x="29752" y="53697"/>
                    <a:pt x="34714" y="51221"/>
                    <a:pt x="34714" y="56173"/>
                  </a:cubicBezTo>
                  <a:cubicBezTo>
                    <a:pt x="34714" y="60223"/>
                    <a:pt x="36364" y="64273"/>
                    <a:pt x="38322" y="64273"/>
                  </a:cubicBezTo>
                  <a:cubicBezTo>
                    <a:pt x="38762" y="64273"/>
                    <a:pt x="39219" y="64068"/>
                    <a:pt x="39675" y="63611"/>
                  </a:cubicBezTo>
                  <a:cubicBezTo>
                    <a:pt x="42152" y="61135"/>
                    <a:pt x="52066" y="43783"/>
                    <a:pt x="57028" y="41297"/>
                  </a:cubicBezTo>
                  <a:cubicBezTo>
                    <a:pt x="58268" y="40678"/>
                    <a:pt x="59353" y="40369"/>
                    <a:pt x="60282" y="40369"/>
                  </a:cubicBezTo>
                  <a:cubicBezTo>
                    <a:pt x="63072" y="40369"/>
                    <a:pt x="64466" y="43156"/>
                    <a:pt x="64466" y="48735"/>
                  </a:cubicBezTo>
                  <a:cubicBezTo>
                    <a:pt x="64466" y="56173"/>
                    <a:pt x="64466" y="61135"/>
                    <a:pt x="66942" y="61135"/>
                  </a:cubicBezTo>
                  <a:cubicBezTo>
                    <a:pt x="67601" y="61135"/>
                    <a:pt x="68251" y="61135"/>
                    <a:pt x="68857" y="60957"/>
                  </a:cubicBezTo>
                  <a:lnTo>
                    <a:pt x="68857" y="1365"/>
                  </a:lnTo>
                  <a:cubicBezTo>
                    <a:pt x="66921" y="499"/>
                    <a:pt x="64658" y="0"/>
                    <a:pt x="62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43882473"/>
      </p:ext>
    </p:extLst>
  </p:cSld>
  <p:clrMapOvr>
    <a:masterClrMapping/>
  </p:clrMapOvr>
  <p:transition advClick="0" advTm="1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6455-E72D-4197-9B5B-A1AA9C8C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04B7-78B7-496B-B766-47040263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70778-E219-4FC4-BDBF-E8819CF5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2B5-ACFA-4CFF-97A0-444FE4B4BAA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7A872-3D7A-436D-8A06-5FB2F391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D1FB2-1BE8-4300-9226-0C39B826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017C-C12C-45AE-83F2-7620E85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5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8300" y="588467"/>
            <a:ext cx="1025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Jura"/>
              <a:buNone/>
              <a:defRPr sz="3200" b="1">
                <a:solidFill>
                  <a:schemeClr val="accent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●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○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■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●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○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■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●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○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linker"/>
              <a:buChar char="■"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53607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advClick="0" advTm="100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gif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10" Type="http://schemas.openxmlformats.org/officeDocument/2006/relationships/image" Target="../media/image6.png"/><Relationship Id="rId4" Type="http://schemas.openxmlformats.org/officeDocument/2006/relationships/image" Target="../media/image30.gif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27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gif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10" Type="http://schemas.openxmlformats.org/officeDocument/2006/relationships/image" Target="../media/image6.png"/><Relationship Id="rId4" Type="http://schemas.openxmlformats.org/officeDocument/2006/relationships/image" Target="../media/image44.gif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gif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10" Type="http://schemas.openxmlformats.org/officeDocument/2006/relationships/image" Target="../media/image6.png"/><Relationship Id="rId4" Type="http://schemas.openxmlformats.org/officeDocument/2006/relationships/image" Target="../media/image56.gif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gif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10" Type="http://schemas.openxmlformats.org/officeDocument/2006/relationships/image" Target="../media/image6.png"/><Relationship Id="rId4" Type="http://schemas.openxmlformats.org/officeDocument/2006/relationships/image" Target="../media/image7.gif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gif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10" Type="http://schemas.openxmlformats.org/officeDocument/2006/relationships/image" Target="../media/image6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52669" y="209864"/>
            <a:ext cx="4973523" cy="6460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  <a:latin typeface="Century Gothic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8161" y="800100"/>
            <a:ext cx="453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4000" b="1" dirty="0">
                <a:solidFill>
                  <a:prstClr val="white"/>
                </a:solidFill>
                <a:latin typeface="Century Gothic"/>
                <a:cs typeface="Arial"/>
                <a:sym typeface="Arial"/>
              </a:rPr>
              <a:t>TIẾNG NHẬT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8161" y="1701800"/>
            <a:ext cx="453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4000" dirty="0">
                <a:solidFill>
                  <a:prstClr val="white"/>
                </a:solidFill>
                <a:latin typeface="Century Gothic"/>
                <a:cs typeface="Arial"/>
                <a:sym typeface="Arial"/>
              </a:rPr>
              <a:t>JAPANESE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8161" y="2629384"/>
            <a:ext cx="453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4000" b="1" dirty="0">
                <a:solidFill>
                  <a:prstClr val="white"/>
                </a:solidFill>
                <a:latin typeface="Century Gothic"/>
                <a:cs typeface="Arial"/>
                <a:sym typeface="Arial"/>
              </a:rPr>
              <a:t>NIHONGO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8161" y="3556968"/>
            <a:ext cx="453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ja-JP" altLang="en-US" sz="4000" dirty="0">
                <a:solidFill>
                  <a:prstClr val="white"/>
                </a:solidFill>
                <a:latin typeface="Century Gothic"/>
                <a:ea typeface="メイリオ" panose="020B0604030504040204" pitchFamily="34" charset="-128"/>
                <a:cs typeface="Arial"/>
                <a:sym typeface="Arial"/>
              </a:rPr>
              <a:t>日本語</a:t>
            </a:r>
            <a:endParaRPr lang="en-US" sz="4000" dirty="0">
              <a:solidFill>
                <a:prstClr val="white"/>
              </a:solidFill>
              <a:latin typeface="Century Gothic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8161" y="4502748"/>
            <a:ext cx="453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ja-JP" altLang="en-US" sz="4000" dirty="0">
                <a:solidFill>
                  <a:prstClr val="white"/>
                </a:solidFill>
                <a:latin typeface="Century Gothic"/>
                <a:ea typeface="メイリオ" panose="020B0604030504040204" pitchFamily="34" charset="-128"/>
                <a:cs typeface="Arial"/>
                <a:sym typeface="Arial"/>
              </a:rPr>
              <a:t>にほんご</a:t>
            </a:r>
            <a:endParaRPr lang="en-US" sz="4000" dirty="0">
              <a:solidFill>
                <a:prstClr val="white"/>
              </a:solidFill>
              <a:latin typeface="Century Gothic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8161" y="5546960"/>
            <a:ext cx="453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ja-JP" altLang="en-US" sz="4000" dirty="0">
                <a:solidFill>
                  <a:prstClr val="white"/>
                </a:solidFill>
                <a:latin typeface="Century Gothic"/>
                <a:ea typeface="メイリオ" panose="020B0604030504040204" pitchFamily="34" charset="-128"/>
                <a:cs typeface="Arial"/>
                <a:sym typeface="Arial"/>
              </a:rPr>
              <a:t>ニホンゴ</a:t>
            </a:r>
            <a:endParaRPr lang="en-US" sz="4000" dirty="0">
              <a:solidFill>
                <a:prstClr val="white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" y="26247"/>
            <a:ext cx="2897396" cy="2897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002" y="3406961"/>
            <a:ext cx="3324999" cy="2216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77" y="4230126"/>
            <a:ext cx="2897396" cy="206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683" y="2"/>
            <a:ext cx="3365661" cy="1994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8285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26F6263-01FC-4B4F-8AE4-8C860CE51C74}"/>
              </a:ext>
            </a:extLst>
          </p:cNvPr>
          <p:cNvSpPr/>
          <p:nvPr/>
        </p:nvSpPr>
        <p:spPr>
          <a:xfrm>
            <a:off x="0" y="0"/>
            <a:ext cx="3698240" cy="772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　き　く　け　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7DD6B1-C1E0-4FFB-A3E8-B4F96FB026BD}"/>
              </a:ext>
            </a:extLst>
          </p:cNvPr>
          <p:cNvSpPr/>
          <p:nvPr/>
        </p:nvSpPr>
        <p:spPr>
          <a:xfrm>
            <a:off x="1482505" y="2915883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かさ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71A205-5315-44E0-9BFA-11AB8F7F3E1D}"/>
              </a:ext>
            </a:extLst>
          </p:cNvPr>
          <p:cNvSpPr/>
          <p:nvPr/>
        </p:nvSpPr>
        <p:spPr>
          <a:xfrm>
            <a:off x="5548079" y="2911363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かき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158FA2-15F8-430D-9264-8CACF37D5FDB}"/>
              </a:ext>
            </a:extLst>
          </p:cNvPr>
          <p:cNvSpPr/>
          <p:nvPr/>
        </p:nvSpPr>
        <p:spPr>
          <a:xfrm>
            <a:off x="5573725" y="6123067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おか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89CEB-7A2B-4A06-BE91-A48E8DF55CAD}"/>
              </a:ext>
            </a:extLst>
          </p:cNvPr>
          <p:cNvSpPr/>
          <p:nvPr/>
        </p:nvSpPr>
        <p:spPr>
          <a:xfrm>
            <a:off x="1482505" y="6123067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いけ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46EFA6-5355-4D63-8275-72109F8D4668}"/>
              </a:ext>
            </a:extLst>
          </p:cNvPr>
          <p:cNvSpPr/>
          <p:nvPr/>
        </p:nvSpPr>
        <p:spPr>
          <a:xfrm>
            <a:off x="9262533" y="293064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きく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84B6E7-E418-4DEA-A530-A4839966E2C3}"/>
              </a:ext>
            </a:extLst>
          </p:cNvPr>
          <p:cNvSpPr/>
          <p:nvPr/>
        </p:nvSpPr>
        <p:spPr>
          <a:xfrm>
            <a:off x="9278184" y="6123067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ここ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pic>
        <p:nvPicPr>
          <p:cNvPr id="3074" name="Picture 2" descr="いろいろな傘のイラスト | かわいいフリー素材集 いらすとや">
            <a:extLst>
              <a:ext uri="{FF2B5EF4-FFF2-40B4-BE49-F238E27FC236}">
                <a16:creationId xmlns:a16="http://schemas.microsoft.com/office/drawing/2014/main" id="{18CA198C-7C3F-4EBA-A134-EDB7639D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3000" y="1021507"/>
            <a:ext cx="1747520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柿のイラスト（富有柿） - イラストくん">
            <a:extLst>
              <a:ext uri="{FF2B5EF4-FFF2-40B4-BE49-F238E27FC236}">
                <a16:creationId xmlns:a16="http://schemas.microsoft.com/office/drawing/2014/main" id="{D0435478-D05E-469C-9652-CCD2606C2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141" y="323103"/>
            <a:ext cx="2588260" cy="258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五感のイラスト（女性） | かわいいフリー素材集 いらすとや">
            <a:extLst>
              <a:ext uri="{FF2B5EF4-FFF2-40B4-BE49-F238E27FC236}">
                <a16:creationId xmlns:a16="http://schemas.microsoft.com/office/drawing/2014/main" id="{9476DB9D-2011-434C-A6EE-F1247C492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329" y="853851"/>
            <a:ext cx="1582384" cy="191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池のイラスト | かわいいフリー素材集 いらすとや">
            <a:extLst>
              <a:ext uri="{FF2B5EF4-FFF2-40B4-BE49-F238E27FC236}">
                <a16:creationId xmlns:a16="http://schemas.microsoft.com/office/drawing/2014/main" id="{EC128D57-3825-4235-A3BF-AC1659583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46" y="4102176"/>
            <a:ext cx="2010409" cy="18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フリーイラスト] 丘と雲の自然風景でアハ体験 - GAHAG | 著作権フリー写真・イラスト素材集">
            <a:extLst>
              <a:ext uri="{FF2B5EF4-FFF2-40B4-BE49-F238E27FC236}">
                <a16:creationId xmlns:a16="http://schemas.microsoft.com/office/drawing/2014/main" id="{1EB6EBAF-3FCA-41C5-A3C3-D4A794AB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293" y="4373776"/>
            <a:ext cx="2232840" cy="15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ここ・そこ・あそこ」のイラスト | かわいいフリー素材集 いらすとや">
            <a:extLst>
              <a:ext uri="{FF2B5EF4-FFF2-40B4-BE49-F238E27FC236}">
                <a16:creationId xmlns:a16="http://schemas.microsoft.com/office/drawing/2014/main" id="{6C5F582C-1D04-478C-819F-7DB810A3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330" y="3667655"/>
            <a:ext cx="1718789" cy="24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678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4FFFD91-E890-402D-AC00-28946F43C3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57BB3A3-F854-4E27-A22D-D3C39E39B8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23183C2-4C66-4845-BA42-2506B198A0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B77AF42-70D0-47B8-9787-E37ADF3C68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1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D57EC26-C42B-457D-8E2B-89D0E2ECB7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CDEF79-B0D2-4540-99FF-F00D57FD2481}"/>
              </a:ext>
            </a:extLst>
          </p:cNvPr>
          <p:cNvSpPr/>
          <p:nvPr/>
        </p:nvSpPr>
        <p:spPr>
          <a:xfrm>
            <a:off x="1828801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さ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F2274-B25D-4F59-8306-9179B9E104B8}"/>
              </a:ext>
            </a:extLst>
          </p:cNvPr>
          <p:cNvSpPr/>
          <p:nvPr/>
        </p:nvSpPr>
        <p:spPr>
          <a:xfrm>
            <a:off x="3614058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し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A0A14F-440B-41F8-AC89-3B0EAE19C8F9}"/>
              </a:ext>
            </a:extLst>
          </p:cNvPr>
          <p:cNvSpPr/>
          <p:nvPr/>
        </p:nvSpPr>
        <p:spPr>
          <a:xfrm>
            <a:off x="539931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す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6A44CE-F986-4DE1-8CBF-32123C30FB91}"/>
              </a:ext>
            </a:extLst>
          </p:cNvPr>
          <p:cNvSpPr/>
          <p:nvPr/>
        </p:nvSpPr>
        <p:spPr>
          <a:xfrm>
            <a:off x="718457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せ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771630-0362-47D1-9AB4-AD201AEA4CCB}"/>
              </a:ext>
            </a:extLst>
          </p:cNvPr>
          <p:cNvSpPr/>
          <p:nvPr/>
        </p:nvSpPr>
        <p:spPr>
          <a:xfrm>
            <a:off x="8969829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そ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F5A7D-7513-4CFB-8523-E9C91E771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1875104"/>
          </a:xfrm>
          <a:prstGeom prst="rect">
            <a:avLst/>
          </a:prstGeom>
        </p:spPr>
      </p:pic>
      <p:pic>
        <p:nvPicPr>
          <p:cNvPr id="4" name="M-08">
            <a:hlinkClick r:id="" action="ppaction://media"/>
            <a:extLst>
              <a:ext uri="{FF2B5EF4-FFF2-40B4-BE49-F238E27FC236}">
                <a16:creationId xmlns:a16="http://schemas.microsoft.com/office/drawing/2014/main" id="{E47F4772-5BE1-4165-8D3E-4077DDE06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50133" y="6297628"/>
            <a:ext cx="541867" cy="541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51A96B-3833-45D9-918F-6972F74D82F1}"/>
              </a:ext>
            </a:extLst>
          </p:cNvPr>
          <p:cNvSpPr txBox="1"/>
          <p:nvPr/>
        </p:nvSpPr>
        <p:spPr>
          <a:xfrm>
            <a:off x="150949" y="1228893"/>
            <a:ext cx="74313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sa</a:t>
            </a:r>
            <a:endParaRPr lang="en-US" sz="26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1F191-D7D1-4936-AFA4-6018CD0140AD}"/>
              </a:ext>
            </a:extLst>
          </p:cNvPr>
          <p:cNvSpPr txBox="1"/>
          <p:nvPr/>
        </p:nvSpPr>
        <p:spPr>
          <a:xfrm>
            <a:off x="2554514" y="1062782"/>
            <a:ext cx="113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72C2B8-783B-4A43-83CB-CFC335DE4874}"/>
              </a:ext>
            </a:extLst>
          </p:cNvPr>
          <p:cNvSpPr txBox="1"/>
          <p:nvPr/>
        </p:nvSpPr>
        <p:spPr>
          <a:xfrm>
            <a:off x="4831804" y="1197110"/>
            <a:ext cx="65967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</a:t>
            </a:r>
            <a:endParaRPr lang="en-US" sz="26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F70A8-280E-470E-A0D5-78EC4DBA538B}"/>
              </a:ext>
            </a:extLst>
          </p:cNvPr>
          <p:cNvSpPr txBox="1"/>
          <p:nvPr/>
        </p:nvSpPr>
        <p:spPr>
          <a:xfrm>
            <a:off x="7261860" y="1213001"/>
            <a:ext cx="65967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</a:t>
            </a:r>
            <a:endParaRPr lang="en-US" sz="26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EC136-DFA0-4429-8C95-6142D7FCB825}"/>
              </a:ext>
            </a:extLst>
          </p:cNvPr>
          <p:cNvSpPr txBox="1"/>
          <p:nvPr/>
        </p:nvSpPr>
        <p:spPr>
          <a:xfrm>
            <a:off x="9632405" y="1201070"/>
            <a:ext cx="65967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</a:t>
            </a:r>
            <a:endParaRPr lang="en-US" sz="26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5103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8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足あとのイラスト「はだし・両足」">
            <a:extLst>
              <a:ext uri="{FF2B5EF4-FFF2-40B4-BE49-F238E27FC236}">
                <a16:creationId xmlns:a16="http://schemas.microsoft.com/office/drawing/2014/main" id="{7601E497-D057-4D03-8ECA-8F547166F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9" y="578882"/>
            <a:ext cx="1956851" cy="188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はまぐりのイラスト（貝）">
            <a:extLst>
              <a:ext uri="{FF2B5EF4-FFF2-40B4-BE49-F238E27FC236}">
                <a16:creationId xmlns:a16="http://schemas.microsoft.com/office/drawing/2014/main" id="{F095E05A-3C4D-4B9D-B7D0-D4EDAA30A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57" y="691945"/>
            <a:ext cx="2177135" cy="165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牛のイラスト（丑年）">
            <a:extLst>
              <a:ext uri="{FF2B5EF4-FFF2-40B4-BE49-F238E27FC236}">
                <a16:creationId xmlns:a16="http://schemas.microsoft.com/office/drawing/2014/main" id="{042B7213-0B81-4A30-AA9D-2C362A22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35" y="481472"/>
            <a:ext cx="2440405" cy="19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大きな駅のイラスト">
            <a:extLst>
              <a:ext uri="{FF2B5EF4-FFF2-40B4-BE49-F238E27FC236}">
                <a16:creationId xmlns:a16="http://schemas.microsoft.com/office/drawing/2014/main" id="{9C027682-D0AB-4BCE-8023-7AF9DF240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8" y="441306"/>
            <a:ext cx="1884517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塩・食卓塩のイラスト | かわいいフリー素材集 いらすとや">
            <a:extLst>
              <a:ext uri="{FF2B5EF4-FFF2-40B4-BE49-F238E27FC236}">
                <a16:creationId xmlns:a16="http://schemas.microsoft.com/office/drawing/2014/main" id="{EEF38325-85A3-4420-A4AD-62781B48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56" y="3571059"/>
            <a:ext cx="1807611" cy="188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いろいろな傘のイラスト | かわいいフリー素材集 いらすとや">
            <a:extLst>
              <a:ext uri="{FF2B5EF4-FFF2-40B4-BE49-F238E27FC236}">
                <a16:creationId xmlns:a16="http://schemas.microsoft.com/office/drawing/2014/main" id="{16936D6E-F194-4B99-9541-C90C5AF7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35" y="3653883"/>
            <a:ext cx="1797927" cy="179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クシのイラスト | かわいいフリー素材集 いらすとや">
            <a:extLst>
              <a:ext uri="{FF2B5EF4-FFF2-40B4-BE49-F238E27FC236}">
                <a16:creationId xmlns:a16="http://schemas.microsoft.com/office/drawing/2014/main" id="{C54BA1A7-87B5-4B99-95AB-2A083BBF6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36" y="3653883"/>
            <a:ext cx="1780909" cy="188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池のイラスト | かわいいフリー素材集 いらすとや">
            <a:extLst>
              <a:ext uri="{FF2B5EF4-FFF2-40B4-BE49-F238E27FC236}">
                <a16:creationId xmlns:a16="http://schemas.microsoft.com/office/drawing/2014/main" id="{C12EA2D8-93EB-4D5F-B8D4-14FDFCEC7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585" y="578881"/>
            <a:ext cx="2010409" cy="18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多汗症・汗っかきのイラスト | かわいいフリー素材集 いらすとや">
            <a:extLst>
              <a:ext uri="{FF2B5EF4-FFF2-40B4-BE49-F238E27FC236}">
                <a16:creationId xmlns:a16="http://schemas.microsoft.com/office/drawing/2014/main" id="{D67F2B2D-1C16-484C-A88C-7A7288AB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3633831"/>
            <a:ext cx="1582384" cy="188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すいかのイラスト「丸々すいかとカットすいか」 | かわいいフリー素材集 いらすとや">
            <a:extLst>
              <a:ext uri="{FF2B5EF4-FFF2-40B4-BE49-F238E27FC236}">
                <a16:creationId xmlns:a16="http://schemas.microsoft.com/office/drawing/2014/main" id="{D554C4B4-5F54-4575-A445-70F5B47E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698" y="3571059"/>
            <a:ext cx="1780909" cy="178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40A70F-8ED9-4ACB-8CFE-2E114111A800}"/>
              </a:ext>
            </a:extLst>
          </p:cNvPr>
          <p:cNvSpPr/>
          <p:nvPr/>
        </p:nvSpPr>
        <p:spPr>
          <a:xfrm>
            <a:off x="327127" y="2725809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あし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1F864-E3A2-438C-B819-9FE6251F0DE3}"/>
              </a:ext>
            </a:extLst>
          </p:cNvPr>
          <p:cNvSpPr/>
          <p:nvPr/>
        </p:nvSpPr>
        <p:spPr>
          <a:xfrm>
            <a:off x="2816883" y="2725809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かい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221FBE-D446-434F-9C91-540F4EFCE466}"/>
              </a:ext>
            </a:extLst>
          </p:cNvPr>
          <p:cNvSpPr/>
          <p:nvPr/>
        </p:nvSpPr>
        <p:spPr>
          <a:xfrm>
            <a:off x="5306639" y="2725809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うし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9F203A-04CD-43CE-82E1-46AA718D919F}"/>
              </a:ext>
            </a:extLst>
          </p:cNvPr>
          <p:cNvSpPr/>
          <p:nvPr/>
        </p:nvSpPr>
        <p:spPr>
          <a:xfrm>
            <a:off x="7891999" y="2725809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いけ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8239DE-77AE-4EC6-93AD-4CEBE6421767}"/>
              </a:ext>
            </a:extLst>
          </p:cNvPr>
          <p:cNvSpPr/>
          <p:nvPr/>
        </p:nvSpPr>
        <p:spPr>
          <a:xfrm>
            <a:off x="10286151" y="2725809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えき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65668-A5BB-4BCE-B349-D581EC20ED58}"/>
              </a:ext>
            </a:extLst>
          </p:cNvPr>
          <p:cNvSpPr/>
          <p:nvPr/>
        </p:nvSpPr>
        <p:spPr>
          <a:xfrm>
            <a:off x="327127" y="5835488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あせ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319814-352B-4187-B94C-2F54F78BAF62}"/>
              </a:ext>
            </a:extLst>
          </p:cNvPr>
          <p:cNvSpPr/>
          <p:nvPr/>
        </p:nvSpPr>
        <p:spPr>
          <a:xfrm>
            <a:off x="2816883" y="5835488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しお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BE1BFE-7C9B-4496-A783-63103ED6BF90}"/>
              </a:ext>
            </a:extLst>
          </p:cNvPr>
          <p:cNvSpPr/>
          <p:nvPr/>
        </p:nvSpPr>
        <p:spPr>
          <a:xfrm>
            <a:off x="5306639" y="5835488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かさ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F889EA-9ED4-4DA2-ADF7-14160948C031}"/>
              </a:ext>
            </a:extLst>
          </p:cNvPr>
          <p:cNvSpPr/>
          <p:nvPr/>
        </p:nvSpPr>
        <p:spPr>
          <a:xfrm>
            <a:off x="7891999" y="5835488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くし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CF6CDE-1C35-429A-A062-F7C89F10F232}"/>
              </a:ext>
            </a:extLst>
          </p:cNvPr>
          <p:cNvSpPr/>
          <p:nvPr/>
        </p:nvSpPr>
        <p:spPr>
          <a:xfrm>
            <a:off x="10286151" y="5835488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すいか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29173E-05B7-480F-B138-69D083FCFAC8}"/>
              </a:ext>
            </a:extLst>
          </p:cNvPr>
          <p:cNvSpPr/>
          <p:nvPr/>
        </p:nvSpPr>
        <p:spPr>
          <a:xfrm>
            <a:off x="0" y="0"/>
            <a:ext cx="3515360" cy="5241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さ　し　す　せ　そ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69186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A46ABE-78D2-42EE-B393-8C0F61B607F2}"/>
              </a:ext>
            </a:extLst>
          </p:cNvPr>
          <p:cNvSpPr/>
          <p:nvPr/>
        </p:nvSpPr>
        <p:spPr>
          <a:xfrm>
            <a:off x="3437896" y="195265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あかい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0D9926-B0E7-4033-8831-A8B6B1CCF9E5}"/>
              </a:ext>
            </a:extLst>
          </p:cNvPr>
          <p:cNvSpPr/>
          <p:nvPr/>
        </p:nvSpPr>
        <p:spPr>
          <a:xfrm>
            <a:off x="3437895" y="1595439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あう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60242-5201-4BCA-9267-62788901441A}"/>
              </a:ext>
            </a:extLst>
          </p:cNvPr>
          <p:cNvSpPr/>
          <p:nvPr/>
        </p:nvSpPr>
        <p:spPr>
          <a:xfrm>
            <a:off x="3437893" y="2995614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あおい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EA507-66AE-49D1-9E51-DFF386D2372E}"/>
              </a:ext>
            </a:extLst>
          </p:cNvPr>
          <p:cNvSpPr/>
          <p:nvPr/>
        </p:nvSpPr>
        <p:spPr>
          <a:xfrm>
            <a:off x="3437892" y="4362451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あき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FE9EC-FAAA-4EF4-B6B5-2F8A9C043202}"/>
              </a:ext>
            </a:extLst>
          </p:cNvPr>
          <p:cNvSpPr/>
          <p:nvPr/>
        </p:nvSpPr>
        <p:spPr>
          <a:xfrm>
            <a:off x="3437892" y="5762626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さか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84CED-6069-4FA0-9255-B77F3C10B2FB}"/>
              </a:ext>
            </a:extLst>
          </p:cNvPr>
          <p:cNvSpPr/>
          <p:nvPr/>
        </p:nvSpPr>
        <p:spPr>
          <a:xfrm>
            <a:off x="9430391" y="195265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しかく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6155E-FB2C-429C-B6C6-D380188995A8}"/>
              </a:ext>
            </a:extLst>
          </p:cNvPr>
          <p:cNvSpPr/>
          <p:nvPr/>
        </p:nvSpPr>
        <p:spPr>
          <a:xfrm>
            <a:off x="9430391" y="1595439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さけ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56D39-EF3E-445F-BD29-F95082FF90C6}"/>
              </a:ext>
            </a:extLst>
          </p:cNvPr>
          <p:cNvSpPr/>
          <p:nvPr/>
        </p:nvSpPr>
        <p:spPr>
          <a:xfrm>
            <a:off x="9430389" y="2995614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いす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04191-E5ED-499F-8FA8-0C55897BEDF4}"/>
              </a:ext>
            </a:extLst>
          </p:cNvPr>
          <p:cNvSpPr/>
          <p:nvPr/>
        </p:nvSpPr>
        <p:spPr>
          <a:xfrm>
            <a:off x="9430388" y="4362451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せかい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EEC76-1185-4EDA-8054-45F8CDC09FB2}"/>
              </a:ext>
            </a:extLst>
          </p:cNvPr>
          <p:cNvSpPr/>
          <p:nvPr/>
        </p:nvSpPr>
        <p:spPr>
          <a:xfrm>
            <a:off x="9430387" y="5762626"/>
            <a:ext cx="2324731" cy="10953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54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きそく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6DA76-02CD-4BE0-8F9C-2FC4E00E5317}"/>
              </a:ext>
            </a:extLst>
          </p:cNvPr>
          <p:cNvSpPr/>
          <p:nvPr/>
        </p:nvSpPr>
        <p:spPr>
          <a:xfrm>
            <a:off x="6619247" y="195265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altLang="ja-JP" sz="4800" kern="0" dirty="0">
                <a:solidFill>
                  <a:srgbClr val="242348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Arial"/>
              </a:rPr>
              <a:t>shikaku</a:t>
            </a:r>
            <a:endParaRPr lang="en-US" sz="4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524F9-DF9E-4DA2-AA6C-BA3E412CD447}"/>
              </a:ext>
            </a:extLst>
          </p:cNvPr>
          <p:cNvSpPr/>
          <p:nvPr/>
        </p:nvSpPr>
        <p:spPr>
          <a:xfrm>
            <a:off x="6619245" y="1595439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altLang="ja-JP" sz="5400" kern="0" dirty="0">
                <a:solidFill>
                  <a:srgbClr val="242348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Arial"/>
              </a:rPr>
              <a:t>sake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79D1BF-2E23-42B1-B73B-245F658B5CD0}"/>
              </a:ext>
            </a:extLst>
          </p:cNvPr>
          <p:cNvSpPr/>
          <p:nvPr/>
        </p:nvSpPr>
        <p:spPr>
          <a:xfrm>
            <a:off x="6619244" y="2995614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altLang="ja-JP" sz="5400" kern="0" dirty="0">
                <a:solidFill>
                  <a:srgbClr val="242348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Arial"/>
              </a:rPr>
              <a:t>isu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3502C0-0459-488C-8B54-9D11A6362BE6}"/>
              </a:ext>
            </a:extLst>
          </p:cNvPr>
          <p:cNvSpPr/>
          <p:nvPr/>
        </p:nvSpPr>
        <p:spPr>
          <a:xfrm>
            <a:off x="6619243" y="4362451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altLang="ja-JP" sz="5400" kern="0" dirty="0">
                <a:solidFill>
                  <a:srgbClr val="242348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Arial"/>
              </a:rPr>
              <a:t>sekai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A664E6-3C1E-4678-998C-BA0E7CDB338A}"/>
              </a:ext>
            </a:extLst>
          </p:cNvPr>
          <p:cNvSpPr/>
          <p:nvPr/>
        </p:nvSpPr>
        <p:spPr>
          <a:xfrm>
            <a:off x="6619243" y="5762626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altLang="ja-JP" sz="5400" kern="0" dirty="0">
                <a:solidFill>
                  <a:srgbClr val="242348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Arial"/>
              </a:rPr>
              <a:t>kisoku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584587-9B4D-4AA7-8DA7-985B165D29A6}"/>
              </a:ext>
            </a:extLst>
          </p:cNvPr>
          <p:cNvSpPr/>
          <p:nvPr/>
        </p:nvSpPr>
        <p:spPr>
          <a:xfrm>
            <a:off x="626752" y="195265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sz="5400" kern="0" dirty="0">
                <a:solidFill>
                  <a:srgbClr val="242348"/>
                </a:solidFill>
                <a:latin typeface="Arial" panose="020B0604020202020204" pitchFamily="34" charset="0"/>
                <a:sym typeface="Arial"/>
              </a:rPr>
              <a:t>akai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2C1BA-E18A-4908-8F27-60F1F532E896}"/>
              </a:ext>
            </a:extLst>
          </p:cNvPr>
          <p:cNvSpPr/>
          <p:nvPr/>
        </p:nvSpPr>
        <p:spPr>
          <a:xfrm>
            <a:off x="626751" y="1595439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altLang="ja-JP" sz="5400" kern="0" dirty="0">
                <a:solidFill>
                  <a:srgbClr val="242348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Arial"/>
              </a:rPr>
              <a:t>au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54CD4B-1134-4942-95D1-E42026CCBA5E}"/>
              </a:ext>
            </a:extLst>
          </p:cNvPr>
          <p:cNvSpPr/>
          <p:nvPr/>
        </p:nvSpPr>
        <p:spPr>
          <a:xfrm>
            <a:off x="626749" y="2995614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altLang="ja-JP" sz="5400" kern="0" dirty="0">
                <a:solidFill>
                  <a:srgbClr val="242348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Arial"/>
              </a:rPr>
              <a:t>aoi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26500F-2EDF-44D5-A9CC-7837E62D7C08}"/>
              </a:ext>
            </a:extLst>
          </p:cNvPr>
          <p:cNvSpPr/>
          <p:nvPr/>
        </p:nvSpPr>
        <p:spPr>
          <a:xfrm>
            <a:off x="626748" y="4362451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altLang="ja-JP" sz="5400" kern="0" dirty="0">
                <a:solidFill>
                  <a:srgbClr val="242348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Arial"/>
              </a:rPr>
              <a:t>aki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C2E5C-56CF-4D8B-AF1B-A06CEB42396B}"/>
              </a:ext>
            </a:extLst>
          </p:cNvPr>
          <p:cNvSpPr/>
          <p:nvPr/>
        </p:nvSpPr>
        <p:spPr>
          <a:xfrm>
            <a:off x="626748" y="5762626"/>
            <a:ext cx="2324731" cy="109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altLang="ja-JP" sz="5400" kern="0" dirty="0">
                <a:solidFill>
                  <a:srgbClr val="242348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Arial"/>
              </a:rPr>
              <a:t>saka</a:t>
            </a:r>
            <a:endParaRPr lang="en-US" sz="54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595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82BC86C-5451-4955-A3AF-FBD9036BA9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E9CE0AE-A204-4742-9765-C24E868C90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5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1BAD5E9-CA77-47A7-8374-958A60A541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4AACD79-EC7E-4ADD-BAF7-F48E9631C9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03B877A5-4082-4D34-8AF6-68EE16C296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5ABD6E-4742-4C3A-B286-A680C9DF6B9E}"/>
              </a:ext>
            </a:extLst>
          </p:cNvPr>
          <p:cNvSpPr/>
          <p:nvPr/>
        </p:nvSpPr>
        <p:spPr>
          <a:xfrm>
            <a:off x="185057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た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9CF2F-05B6-4B60-8BF8-ACBA973E39A9}"/>
              </a:ext>
            </a:extLst>
          </p:cNvPr>
          <p:cNvSpPr/>
          <p:nvPr/>
        </p:nvSpPr>
        <p:spPr>
          <a:xfrm>
            <a:off x="363583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ち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7220C-31AF-4447-AD86-18E5CA2EBC21}"/>
              </a:ext>
            </a:extLst>
          </p:cNvPr>
          <p:cNvSpPr/>
          <p:nvPr/>
        </p:nvSpPr>
        <p:spPr>
          <a:xfrm>
            <a:off x="5421088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つ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2EFE3-7F52-4360-BF38-ABB5B960D8FE}"/>
              </a:ext>
            </a:extLst>
          </p:cNvPr>
          <p:cNvSpPr/>
          <p:nvPr/>
        </p:nvSpPr>
        <p:spPr>
          <a:xfrm>
            <a:off x="7206345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て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3B1D3-DFF2-4086-8AF5-38DC6F2CFAA2}"/>
              </a:ext>
            </a:extLst>
          </p:cNvPr>
          <p:cNvSpPr/>
          <p:nvPr/>
        </p:nvSpPr>
        <p:spPr>
          <a:xfrm>
            <a:off x="8991601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と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D49BF-A05F-498F-A8A9-170EB2F84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17"/>
            <a:ext cx="12192000" cy="1863305"/>
          </a:xfrm>
          <a:prstGeom prst="rect">
            <a:avLst/>
          </a:prstGeom>
        </p:spPr>
      </p:pic>
      <p:pic>
        <p:nvPicPr>
          <p:cNvPr id="4" name="M-11">
            <a:hlinkClick r:id="" action="ppaction://media"/>
            <a:extLst>
              <a:ext uri="{FF2B5EF4-FFF2-40B4-BE49-F238E27FC236}">
                <a16:creationId xmlns:a16="http://schemas.microsoft.com/office/drawing/2014/main" id="{4E2857BA-B6F3-4E75-B0DD-4414B3AE0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23227" y="6134947"/>
            <a:ext cx="541867" cy="541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B866A-41AE-4448-810C-6D9AF20A8340}"/>
              </a:ext>
            </a:extLst>
          </p:cNvPr>
          <p:cNvSpPr txBox="1"/>
          <p:nvPr/>
        </p:nvSpPr>
        <p:spPr>
          <a:xfrm>
            <a:off x="68403" y="1283811"/>
            <a:ext cx="7565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ta</a:t>
            </a:r>
            <a:endParaRPr lang="en-US" sz="26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8B1A9-8FB4-414B-909C-5849418335CD}"/>
              </a:ext>
            </a:extLst>
          </p:cNvPr>
          <p:cNvSpPr txBox="1"/>
          <p:nvPr/>
        </p:nvSpPr>
        <p:spPr>
          <a:xfrm>
            <a:off x="2489109" y="1311037"/>
            <a:ext cx="64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74DD3-1DBA-4E59-B9EE-9476C03C2BB3}"/>
              </a:ext>
            </a:extLst>
          </p:cNvPr>
          <p:cNvSpPr txBox="1"/>
          <p:nvPr/>
        </p:nvSpPr>
        <p:spPr>
          <a:xfrm>
            <a:off x="4930502" y="1289394"/>
            <a:ext cx="1477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tsu</a:t>
            </a:r>
          </a:p>
          <a:p>
            <a:pPr defTabSz="1219170">
              <a:buClr>
                <a:srgbClr val="000000"/>
              </a:buClr>
            </a:pP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64233-46AA-48C7-B21C-307557D730BB}"/>
              </a:ext>
            </a:extLst>
          </p:cNvPr>
          <p:cNvSpPr txBox="1"/>
          <p:nvPr/>
        </p:nvSpPr>
        <p:spPr>
          <a:xfrm>
            <a:off x="7405374" y="1266745"/>
            <a:ext cx="70938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te</a:t>
            </a:r>
            <a:endParaRPr lang="en-US" sz="26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26434-66AF-4B99-A630-134FAF2C085F}"/>
              </a:ext>
            </a:extLst>
          </p:cNvPr>
          <p:cNvSpPr txBox="1"/>
          <p:nvPr/>
        </p:nvSpPr>
        <p:spPr>
          <a:xfrm>
            <a:off x="9700624" y="1266745"/>
            <a:ext cx="68725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6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2674077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687A8D-5D64-46D4-A2AB-9D914FE39E5D}"/>
              </a:ext>
            </a:extLst>
          </p:cNvPr>
          <p:cNvSpPr/>
          <p:nvPr/>
        </p:nvSpPr>
        <p:spPr>
          <a:xfrm>
            <a:off x="1502989" y="2758113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たこ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9593D-B99C-4646-9544-E236253EBC8A}"/>
              </a:ext>
            </a:extLst>
          </p:cNvPr>
          <p:cNvSpPr/>
          <p:nvPr/>
        </p:nvSpPr>
        <p:spPr>
          <a:xfrm>
            <a:off x="5568563" y="2753593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うち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5CE24-63E1-4CBB-9342-205A1332A0A3}"/>
              </a:ext>
            </a:extLst>
          </p:cNvPr>
          <p:cNvSpPr/>
          <p:nvPr/>
        </p:nvSpPr>
        <p:spPr>
          <a:xfrm>
            <a:off x="5578559" y="6359640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つくえ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B62EE-CEAE-4AD9-AB6C-618FB7D99B4C}"/>
              </a:ext>
            </a:extLst>
          </p:cNvPr>
          <p:cNvSpPr/>
          <p:nvPr/>
        </p:nvSpPr>
        <p:spPr>
          <a:xfrm>
            <a:off x="1487339" y="635964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くつ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651A9-E205-4607-8719-06BD3977D846}"/>
              </a:ext>
            </a:extLst>
          </p:cNvPr>
          <p:cNvSpPr/>
          <p:nvPr/>
        </p:nvSpPr>
        <p:spPr>
          <a:xfrm>
            <a:off x="9283017" y="2772871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て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EEC41-7EE5-4569-8D8A-1F9F90D9AFCD}"/>
              </a:ext>
            </a:extLst>
          </p:cNvPr>
          <p:cNvSpPr/>
          <p:nvPr/>
        </p:nvSpPr>
        <p:spPr>
          <a:xfrm>
            <a:off x="9283017" y="635964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とけい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pic>
        <p:nvPicPr>
          <p:cNvPr id="2050" name="Picture 2" descr="かわいいタコのイラスト | 無料のフリー素材 イラストエイト">
            <a:extLst>
              <a:ext uri="{FF2B5EF4-FFF2-40B4-BE49-F238E27FC236}">
                <a16:creationId xmlns:a16="http://schemas.microsoft.com/office/drawing/2014/main" id="{54CD91E1-9621-4944-8361-A459C276B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85" y="678988"/>
            <a:ext cx="2279796" cy="198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いろいろな家のイラスト | かわいいフリー素材集 いらすとや">
            <a:extLst>
              <a:ext uri="{FF2B5EF4-FFF2-40B4-BE49-F238E27FC236}">
                <a16:creationId xmlns:a16="http://schemas.microsoft.com/office/drawing/2014/main" id="{08262491-E0D8-482E-BA15-D0AF3308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11" y="641833"/>
            <a:ext cx="1910080" cy="17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学校の机のイラスト「きれいな机」 | かわいいフリー素材集 いらすとや">
            <a:extLst>
              <a:ext uri="{FF2B5EF4-FFF2-40B4-BE49-F238E27FC236}">
                <a16:creationId xmlns:a16="http://schemas.microsoft.com/office/drawing/2014/main" id="{64D9CBFA-8935-4872-9A74-67B8A2D9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59" y="3947839"/>
            <a:ext cx="1910080" cy="202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スニーカーのイラスト（靴） | かわいいフリー素材集 いらすとや">
            <a:extLst>
              <a:ext uri="{FF2B5EF4-FFF2-40B4-BE49-F238E27FC236}">
                <a16:creationId xmlns:a16="http://schemas.microsoft.com/office/drawing/2014/main" id="{E2610C40-133C-43BA-B93B-AE4DE3DEB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83" y="3947839"/>
            <a:ext cx="2559896" cy="20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手・パーのイラスト | 無料のフリー素材 イラストエイト">
            <a:extLst>
              <a:ext uri="{FF2B5EF4-FFF2-40B4-BE49-F238E27FC236}">
                <a16:creationId xmlns:a16="http://schemas.microsoft.com/office/drawing/2014/main" id="{5783366E-F5DE-4478-9D2D-2E871B737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84" y="1113400"/>
            <a:ext cx="1374417" cy="142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懐中時計のイラスト | かわいいフリー素材集 いらすとや">
            <a:extLst>
              <a:ext uri="{FF2B5EF4-FFF2-40B4-BE49-F238E27FC236}">
                <a16:creationId xmlns:a16="http://schemas.microsoft.com/office/drawing/2014/main" id="{E8D5FA1C-7083-4052-86CB-731C3379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709" y="4124237"/>
            <a:ext cx="2332203" cy="22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DD85CD-EC16-4B06-BA84-61F1BD962650}"/>
              </a:ext>
            </a:extLst>
          </p:cNvPr>
          <p:cNvSpPr/>
          <p:nvPr/>
        </p:nvSpPr>
        <p:spPr>
          <a:xfrm>
            <a:off x="1" y="1"/>
            <a:ext cx="3558479" cy="5812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た　ち　つ　て　と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06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1B26E5-A636-42EC-B38C-E1F1AE4CF21A}"/>
              </a:ext>
            </a:extLst>
          </p:cNvPr>
          <p:cNvSpPr/>
          <p:nvPr/>
        </p:nvSpPr>
        <p:spPr>
          <a:xfrm>
            <a:off x="1687288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な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A561A7-C2C7-4320-84DD-5A9D440CA5A3}"/>
              </a:ext>
            </a:extLst>
          </p:cNvPr>
          <p:cNvSpPr/>
          <p:nvPr/>
        </p:nvSpPr>
        <p:spPr>
          <a:xfrm>
            <a:off x="3472545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に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F46DB-D9C6-4C3E-9739-6C4F2CE7C6D5}"/>
              </a:ext>
            </a:extLst>
          </p:cNvPr>
          <p:cNvSpPr/>
          <p:nvPr/>
        </p:nvSpPr>
        <p:spPr>
          <a:xfrm>
            <a:off x="5257801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ぬ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150C2-A73E-4FCB-9CF6-57F329ADDA78}"/>
              </a:ext>
            </a:extLst>
          </p:cNvPr>
          <p:cNvSpPr/>
          <p:nvPr/>
        </p:nvSpPr>
        <p:spPr>
          <a:xfrm>
            <a:off x="7043058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ね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8230D3-D801-4E0B-97C7-32AE3CC5F7DD}"/>
              </a:ext>
            </a:extLst>
          </p:cNvPr>
          <p:cNvSpPr/>
          <p:nvPr/>
        </p:nvSpPr>
        <p:spPr>
          <a:xfrm>
            <a:off x="8828316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の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8931416-4509-43F1-BF17-F227C30911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65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ECC0288-DE48-4F7B-8B4C-22A934BA60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465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5A0DEBE-BEF0-438F-9E40-836CCBB15C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465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5E9C997-EBC6-44AB-881A-0ED9364599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23CCEC01-F3B4-432E-9507-4D3C86A4E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B1257-12D3-4F93-BEAA-A487423C7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72795"/>
            <a:ext cx="12192000" cy="1879824"/>
          </a:xfrm>
          <a:prstGeom prst="rect">
            <a:avLst/>
          </a:prstGeom>
        </p:spPr>
      </p:pic>
      <p:pic>
        <p:nvPicPr>
          <p:cNvPr id="9" name="M-14">
            <a:hlinkClick r:id="" action="ppaction://media"/>
            <a:extLst>
              <a:ext uri="{FF2B5EF4-FFF2-40B4-BE49-F238E27FC236}">
                <a16:creationId xmlns:a16="http://schemas.microsoft.com/office/drawing/2014/main" id="{DCA8CD39-94F6-446A-A3AD-910261EC8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43547" y="6175587"/>
            <a:ext cx="541867" cy="541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E60257-EEE1-45B6-A802-C02B4ABC7402}"/>
              </a:ext>
            </a:extLst>
          </p:cNvPr>
          <p:cNvSpPr txBox="1"/>
          <p:nvPr/>
        </p:nvSpPr>
        <p:spPr>
          <a:xfrm>
            <a:off x="150951" y="1228894"/>
            <a:ext cx="79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na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FB0F6-C980-4B89-A473-57CE7EC27D61}"/>
              </a:ext>
            </a:extLst>
          </p:cNvPr>
          <p:cNvSpPr txBox="1"/>
          <p:nvPr/>
        </p:nvSpPr>
        <p:spPr>
          <a:xfrm>
            <a:off x="2549980" y="1247444"/>
            <a:ext cx="79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F3076-0A5A-45C6-8294-7496FABA7B22}"/>
              </a:ext>
            </a:extLst>
          </p:cNvPr>
          <p:cNvSpPr txBox="1"/>
          <p:nvPr/>
        </p:nvSpPr>
        <p:spPr>
          <a:xfrm>
            <a:off x="4861925" y="1276488"/>
            <a:ext cx="79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nu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F9E3F-21FB-4DFB-BC93-1912E30788F6}"/>
              </a:ext>
            </a:extLst>
          </p:cNvPr>
          <p:cNvSpPr txBox="1"/>
          <p:nvPr/>
        </p:nvSpPr>
        <p:spPr>
          <a:xfrm>
            <a:off x="7341871" y="1269068"/>
            <a:ext cx="79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2DC12C-59D5-4193-9F0A-C7013D2A4289}"/>
              </a:ext>
            </a:extLst>
          </p:cNvPr>
          <p:cNvSpPr txBox="1"/>
          <p:nvPr/>
        </p:nvSpPr>
        <p:spPr>
          <a:xfrm>
            <a:off x="9821816" y="1238388"/>
            <a:ext cx="79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no</a:t>
            </a:r>
            <a:endParaRPr lang="en-US"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1839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687A8D-5D64-46D4-A2AB-9D914FE39E5D}"/>
              </a:ext>
            </a:extLst>
          </p:cNvPr>
          <p:cNvSpPr/>
          <p:nvPr/>
        </p:nvSpPr>
        <p:spPr>
          <a:xfrm>
            <a:off x="1502989" y="2758113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いぬ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9593D-B99C-4646-9544-E236253EBC8A}"/>
              </a:ext>
            </a:extLst>
          </p:cNvPr>
          <p:cNvSpPr/>
          <p:nvPr/>
        </p:nvSpPr>
        <p:spPr>
          <a:xfrm>
            <a:off x="5568563" y="2753593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なつ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5CE24-63E1-4CBB-9342-205A1332A0A3}"/>
              </a:ext>
            </a:extLst>
          </p:cNvPr>
          <p:cNvSpPr/>
          <p:nvPr/>
        </p:nvSpPr>
        <p:spPr>
          <a:xfrm>
            <a:off x="5578559" y="6359640"/>
            <a:ext cx="1582384" cy="49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ねこ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B62EE-CEAE-4AD9-AB6C-618FB7D99B4C}"/>
              </a:ext>
            </a:extLst>
          </p:cNvPr>
          <p:cNvSpPr/>
          <p:nvPr/>
        </p:nvSpPr>
        <p:spPr>
          <a:xfrm>
            <a:off x="1487339" y="635964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さかな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651A9-E205-4607-8719-06BD3977D846}"/>
              </a:ext>
            </a:extLst>
          </p:cNvPr>
          <p:cNvSpPr/>
          <p:nvPr/>
        </p:nvSpPr>
        <p:spPr>
          <a:xfrm>
            <a:off x="9283017" y="2772871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にく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EEC41-7EE5-4569-8D8A-1F9F90D9AFCD}"/>
              </a:ext>
            </a:extLst>
          </p:cNvPr>
          <p:cNvSpPr/>
          <p:nvPr/>
        </p:nvSpPr>
        <p:spPr>
          <a:xfrm>
            <a:off x="9283017" y="6359640"/>
            <a:ext cx="1582384" cy="4983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きのこ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DD85CD-EC16-4B06-BA84-61F1BD962650}"/>
              </a:ext>
            </a:extLst>
          </p:cNvPr>
          <p:cNvSpPr/>
          <p:nvPr/>
        </p:nvSpPr>
        <p:spPr>
          <a:xfrm>
            <a:off x="1" y="1"/>
            <a:ext cx="3558479" cy="5812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な　に　ぬ　ね　の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pic>
        <p:nvPicPr>
          <p:cNvPr id="4098" name="Picture 2" descr="いろいろな角度から見た犬のイラスト | かわいいフリー素材集 いらすとや">
            <a:extLst>
              <a:ext uri="{FF2B5EF4-FFF2-40B4-BE49-F238E27FC236}">
                <a16:creationId xmlns:a16="http://schemas.microsoft.com/office/drawing/2014/main" id="{D2DD71E1-0CE5-4EDA-8E0A-C5FA49EF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2" y="830932"/>
            <a:ext cx="1762609" cy="176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マンガ肉のイラスト | かわいいフリー素材集 いらすとや">
            <a:extLst>
              <a:ext uri="{FF2B5EF4-FFF2-40B4-BE49-F238E27FC236}">
                <a16:creationId xmlns:a16="http://schemas.microsoft.com/office/drawing/2014/main" id="{0CE17347-330A-4D15-A69B-F2F65788C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050" y="1194293"/>
            <a:ext cx="2224319" cy="18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まとめ】暑い夏の無料イラスト素材集｜イラストイメージ">
            <a:extLst>
              <a:ext uri="{FF2B5EF4-FFF2-40B4-BE49-F238E27FC236}">
                <a16:creationId xmlns:a16="http://schemas.microsoft.com/office/drawing/2014/main" id="{490CB7E6-D272-4A25-B373-6625ED442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645" y="435516"/>
            <a:ext cx="2103929" cy="21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猫に小判のイラスト | かわいいフリー素材集 いらすとや">
            <a:extLst>
              <a:ext uri="{FF2B5EF4-FFF2-40B4-BE49-F238E27FC236}">
                <a16:creationId xmlns:a16="http://schemas.microsoft.com/office/drawing/2014/main" id="{7F9C4EBE-F1AC-40FC-999F-8BE805C6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563" y="4436555"/>
            <a:ext cx="1826976" cy="19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なつイラスト／無料イラストなら「イラストAC」">
            <a:extLst>
              <a:ext uri="{FF2B5EF4-FFF2-40B4-BE49-F238E27FC236}">
                <a16:creationId xmlns:a16="http://schemas.microsoft.com/office/drawing/2014/main" id="{5691D54D-4F78-4521-A59C-510337A231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buClr>
                <a:srgbClr val="000000"/>
              </a:buClr>
            </a:pP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108" name="Picture 12" descr="いろいろな色の小魚のイラスト | かわいいフリー素材集 いらすとや">
            <a:extLst>
              <a:ext uri="{FF2B5EF4-FFF2-40B4-BE49-F238E27FC236}">
                <a16:creationId xmlns:a16="http://schemas.microsoft.com/office/drawing/2014/main" id="{B7854E8F-CE38-4DFD-9B1E-1F43165F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94" y="4718985"/>
            <a:ext cx="2079676" cy="14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茸のイラスト | かわいいフリー素材集 いらすとや">
            <a:extLst>
              <a:ext uri="{FF2B5EF4-FFF2-40B4-BE49-F238E27FC236}">
                <a16:creationId xmlns:a16="http://schemas.microsoft.com/office/drawing/2014/main" id="{CBA57CB4-69DF-456B-8672-8F47348D4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355" y="4436048"/>
            <a:ext cx="2123452" cy="191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4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013869" y="312177"/>
            <a:ext cx="6121400" cy="5746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>
              <a:defRPr/>
            </a:pPr>
            <a:r>
              <a:rPr lang="en-US" sz="4000" dirty="0">
                <a:solidFill>
                  <a:prstClr val="white"/>
                </a:solidFill>
                <a:latin typeface="Chiller" pitchFamily="82" charset="0"/>
                <a:sym typeface="Arial"/>
              </a:rPr>
              <a:t>ABOUT JAPANESE LANGUAGE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201738" y="1404938"/>
            <a:ext cx="9745663" cy="53006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454014" lvl="1" indent="-342891" defTabSz="457189">
              <a:buFont typeface="Wingdings" pitchFamily="2" charset="2"/>
              <a:buChar char="q"/>
              <a:defRPr/>
            </a:pP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là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ngôn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ngữ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chắp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dính</a:t>
            </a:r>
            <a:endParaRPr lang="en-US" sz="3200" dirty="0">
              <a:solidFill>
                <a:srgbClr val="242348"/>
              </a:solidFill>
              <a:latin typeface="Arial" pitchFamily="34" charset="0"/>
              <a:cs typeface="Arial" pitchFamily="34" charset="0"/>
              <a:sym typeface="Arial"/>
            </a:endParaRPr>
          </a:p>
          <a:p>
            <a:pPr marL="454014" lvl="1" indent="-342891" defTabSz="457189">
              <a:defRPr/>
            </a:pPr>
            <a:endParaRPr lang="en-US" sz="3200" dirty="0">
              <a:solidFill>
                <a:prstClr val="white"/>
              </a:solidFill>
              <a:latin typeface="Arial" pitchFamily="34" charset="0"/>
              <a:cs typeface="Arial" pitchFamily="34" charset="0"/>
              <a:sym typeface="Arial"/>
            </a:endParaRPr>
          </a:p>
          <a:p>
            <a:pPr marL="571486" lvl="1" indent="-460363" defTabSz="457189">
              <a:buFont typeface="Wingdings" pitchFamily="2" charset="2"/>
              <a:buChar char="q"/>
              <a:defRPr/>
            </a:pP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có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hệ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thống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nghi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thức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nghiêm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ngặt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và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b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</a:b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rành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mạch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(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đặc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biệt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là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hệ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thống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kính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ngữ)</a:t>
            </a:r>
          </a:p>
          <a:p>
            <a:pPr marL="454014" lvl="1" indent="-342891" defTabSz="457189">
              <a:defRPr/>
            </a:pPr>
            <a:endParaRPr lang="en-US" sz="3200" dirty="0">
              <a:solidFill>
                <a:prstClr val="white"/>
              </a:solidFill>
              <a:latin typeface="Arial" pitchFamily="34" charset="0"/>
              <a:cs typeface="Arial" pitchFamily="34" charset="0"/>
              <a:sym typeface="Arial"/>
            </a:endParaRPr>
          </a:p>
          <a:p>
            <a:pPr marL="454014" lvl="1" indent="-342891" defTabSz="457189">
              <a:buFont typeface="Wingdings" pitchFamily="2" charset="2"/>
              <a:buChar char="q"/>
              <a:defRPr/>
            </a:pP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có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ngữ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điệu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rõ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rệt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theo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từ</a:t>
            </a:r>
            <a:endParaRPr lang="en-US" sz="3200" dirty="0">
              <a:solidFill>
                <a:srgbClr val="242348"/>
              </a:solidFill>
              <a:latin typeface="Arial" pitchFamily="34" charset="0"/>
              <a:cs typeface="Arial" pitchFamily="34" charset="0"/>
              <a:sym typeface="Arial"/>
            </a:endParaRPr>
          </a:p>
          <a:p>
            <a:pPr marL="454014" lvl="1" indent="-342891" defTabSz="457189">
              <a:defRPr/>
            </a:pPr>
            <a:endParaRPr lang="en-US" sz="3200" dirty="0">
              <a:solidFill>
                <a:prstClr val="white"/>
              </a:solidFill>
              <a:latin typeface="Arial" pitchFamily="34" charset="0"/>
              <a:cs typeface="Arial" pitchFamily="34" charset="0"/>
              <a:sym typeface="Arial"/>
            </a:endParaRPr>
          </a:p>
          <a:p>
            <a:pPr marL="454014" lvl="1" indent="-342891" defTabSz="457189">
              <a:buFont typeface="Wingdings" pitchFamily="2" charset="2"/>
              <a:buChar char="q"/>
              <a:defRPr/>
            </a:pP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cấu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trúc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ngữ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pháp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ngược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với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32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tiếng</a:t>
            </a:r>
            <a:r>
              <a:rPr lang="en-US" sz="32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Việt</a:t>
            </a:r>
          </a:p>
        </p:txBody>
      </p:sp>
      <p:sp>
        <p:nvSpPr>
          <p:cNvPr id="12" name="Rounded Rectangle 11"/>
          <p:cNvSpPr/>
          <p:nvPr/>
        </p:nvSpPr>
        <p:spPr>
          <a:xfrm rot="20990159">
            <a:off x="714376" y="1116807"/>
            <a:ext cx="2016125" cy="5762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457189">
              <a:defRPr/>
            </a:pPr>
            <a:r>
              <a:rPr lang="en-US" sz="28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Đặc</a:t>
            </a:r>
            <a:r>
              <a:rPr lang="en-US" sz="28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 </a:t>
            </a:r>
            <a:r>
              <a:rPr lang="en-US" sz="2800" dirty="0" err="1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điểm</a:t>
            </a:r>
            <a:r>
              <a:rPr lang="en-US" sz="2800" dirty="0">
                <a:solidFill>
                  <a:srgbClr val="242348"/>
                </a:solidFill>
                <a:latin typeface="Arial" pitchFamily="34" charset="0"/>
                <a:cs typeface="Arial" pitchFamily="34" charset="0"/>
                <a:sym typeface="Arial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822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743200" y="153989"/>
            <a:ext cx="6121400" cy="5746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>
              <a:defRPr/>
            </a:pPr>
            <a:r>
              <a:rPr lang="en-US" sz="4000" dirty="0">
                <a:solidFill>
                  <a:prstClr val="white"/>
                </a:solidFill>
                <a:latin typeface="Chiller" pitchFamily="82" charset="0"/>
                <a:sym typeface="Arial"/>
              </a:rPr>
              <a:t>ABOUT JAPANESE CHARACTERS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92489" y="932840"/>
            <a:ext cx="4621212" cy="93662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>
              <a:defRPr/>
            </a:pPr>
            <a:r>
              <a:rPr lang="en-US" sz="2800" dirty="0" err="1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Hệ</a:t>
            </a:r>
            <a:r>
              <a:rPr lang="en-US" sz="2800" dirty="0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thống</a:t>
            </a:r>
            <a:r>
              <a:rPr lang="en-US" sz="2800" dirty="0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chữ</a:t>
            </a:r>
            <a:r>
              <a:rPr lang="en-US" sz="2800" dirty="0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viết</a:t>
            </a:r>
            <a:endParaRPr lang="en-US" sz="2800" dirty="0">
              <a:solidFill>
                <a:sysClr val="windowText" lastClr="000000"/>
              </a:solidFill>
              <a:latin typeface="Tahoma" charset="0"/>
              <a:cs typeface="Tahoma" charset="0"/>
              <a:sym typeface="Arial"/>
            </a:endParaRPr>
          </a:p>
          <a:p>
            <a:pPr algn="ctr" defTabSz="457189">
              <a:defRPr/>
            </a:pPr>
            <a:r>
              <a:rPr lang="en-US" sz="2800" dirty="0" err="1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có</a:t>
            </a:r>
            <a:r>
              <a:rPr lang="en-US" sz="2800" dirty="0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 3 </a:t>
            </a:r>
            <a:r>
              <a:rPr lang="en-US" sz="2800" dirty="0" err="1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loại</a:t>
            </a:r>
            <a:r>
              <a:rPr lang="en-US" sz="2800" dirty="0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chữ</a:t>
            </a:r>
            <a:r>
              <a:rPr lang="en-US" sz="2800" dirty="0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ahoma" charset="0"/>
                <a:cs typeface="Tahoma" charset="0"/>
                <a:sym typeface="Arial"/>
              </a:rPr>
              <a:t>chính</a:t>
            </a:r>
            <a:endParaRPr lang="en-US" sz="2800" dirty="0">
              <a:solidFill>
                <a:sysClr val="windowText" lastClr="000000"/>
              </a:solidFill>
              <a:latin typeface="Tahoma" charset="0"/>
              <a:cs typeface="Tahoma" charset="0"/>
              <a:sym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69154" y="5529629"/>
            <a:ext cx="9092657" cy="1268412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3035224" lvl="1" indent="-2924102" defTabSz="457189">
              <a:defRPr/>
            </a:pPr>
            <a:r>
              <a:rPr lang="en-US" sz="2400" u="sng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Chữ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u="sng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Latinh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(</a:t>
            </a:r>
            <a:r>
              <a:rPr lang="en-US" sz="2400" i="1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Romaji)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: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dùng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trong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tiếng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Nhật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hiện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đại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thể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hiện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tên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riêng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biểu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trưng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công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ty,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quảng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cáo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nhãn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hiệu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hàng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hóa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…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77090" y="3224578"/>
            <a:ext cx="9084721" cy="10810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3149521" lvl="1" indent="-3038399" defTabSz="457189">
              <a:defRPr/>
            </a:pPr>
            <a:r>
              <a:rPr lang="en-US" sz="2400" u="sng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Chữ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u="sng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cứng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(</a:t>
            </a:r>
            <a:r>
              <a:rPr lang="en-US" sz="2400" i="1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Katakana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: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phiên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âm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tiếng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nước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ngoài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, </a:t>
            </a:r>
          </a:p>
          <a:p>
            <a:pPr marL="3149521" lvl="1" indent="-3038399" defTabSz="457189">
              <a:defRPr/>
            </a:pPr>
            <a:r>
              <a:rPr lang="ja-JP" altLang="en-US" sz="2400" dirty="0">
                <a:solidFill>
                  <a:prstClr val="black"/>
                </a:solidFill>
                <a:latin typeface="Tahoma" charset="0"/>
                <a:ea typeface="メイリオ" panose="020B0604030504040204" pitchFamily="34" charset="-128"/>
                <a:cs typeface="Tahoma" charset="0"/>
                <a:sym typeface="Arial"/>
              </a:rPr>
              <a:t>　　　　　　　　　　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nhấn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mạnh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ý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nghĩa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7093" y="2073641"/>
            <a:ext cx="9084721" cy="1079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3149521" lvl="1" indent="-3038399" defTabSz="457189">
              <a:defRPr/>
            </a:pPr>
            <a:r>
              <a:rPr lang="en-US" sz="2400" u="sng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Chữ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u="sng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mềm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(</a:t>
            </a:r>
            <a:r>
              <a:rPr lang="en-US" sz="2400" i="1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Hiragana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: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thể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hiện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các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từ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gốc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Nhật,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các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thành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tố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NP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như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trợ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từ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trợ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động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từ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đuôi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động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từ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tính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từ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…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85028" y="4377103"/>
            <a:ext cx="9076784" cy="1079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166684" lvl="1" defTabSz="457189">
              <a:defRPr/>
            </a:pPr>
            <a:r>
              <a:rPr lang="en-US" sz="2400" u="sng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Chữ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u="sng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Hán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(</a:t>
            </a:r>
            <a:r>
              <a:rPr lang="en-US" sz="2400" i="1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Kanji</a:t>
            </a:r>
            <a:r>
              <a:rPr lang="en-US" sz="2400" u="sng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: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viết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các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từ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Hán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hoặc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để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làm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rõ</a:t>
            </a:r>
            <a:r>
              <a:rPr lang="en-US" sz="2400" dirty="0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Tahoma" charset="0"/>
                <a:cs typeface="Tahoma" charset="0"/>
                <a:sym typeface="Arial"/>
              </a:rPr>
              <a:t>nghĩa</a:t>
            </a:r>
            <a:endParaRPr lang="en-US" sz="2400" dirty="0">
              <a:solidFill>
                <a:prstClr val="black"/>
              </a:solidFill>
              <a:latin typeface="Tahoma" charset="0"/>
              <a:cs typeface="Tahoma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44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448A64-AD38-4B21-B111-998C456A4732}"/>
              </a:ext>
            </a:extLst>
          </p:cNvPr>
          <p:cNvSpPr/>
          <p:nvPr/>
        </p:nvSpPr>
        <p:spPr>
          <a:xfrm>
            <a:off x="1991360" y="3566160"/>
            <a:ext cx="3627120" cy="528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B050"/>
                </a:solidFill>
                <a:latin typeface="Arial" panose="020B0604020202020204" pitchFamily="34" charset="0"/>
                <a:sym typeface="Arial"/>
              </a:rPr>
              <a:t>Hiragana</a:t>
            </a:r>
            <a:endParaRPr lang="en-US" sz="3200" kern="0" dirty="0">
              <a:solidFill>
                <a:srgbClr val="00B050"/>
              </a:solidFill>
              <a:latin typeface="Arial"/>
              <a:sym typeface="Arial"/>
            </a:endParaRPr>
          </a:p>
        </p:txBody>
      </p:sp>
      <p:sp>
        <p:nvSpPr>
          <p:cNvPr id="3" name="Rounded Rectangle 6">
            <a:extLst>
              <a:ext uri="{FF2B5EF4-FFF2-40B4-BE49-F238E27FC236}">
                <a16:creationId xmlns:a16="http://schemas.microsoft.com/office/drawing/2014/main" id="{25FA44B1-C780-4469-B026-D35EC175AE05}"/>
              </a:ext>
            </a:extLst>
          </p:cNvPr>
          <p:cNvSpPr/>
          <p:nvPr/>
        </p:nvSpPr>
        <p:spPr>
          <a:xfrm>
            <a:off x="2543175" y="791211"/>
            <a:ext cx="7105651" cy="7921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457189">
              <a:defRPr/>
            </a:pPr>
            <a:r>
              <a:rPr lang="en-US" sz="4000" dirty="0">
                <a:solidFill>
                  <a:prstClr val="black"/>
                </a:solidFill>
                <a:latin typeface="Agency FB" pitchFamily="34" charset="0"/>
                <a:sym typeface="Arial"/>
              </a:rPr>
              <a:t>EXAMPLE of JAPANESE SENTENCE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71392F-3C6C-4C66-A7AE-603EB8A97894}"/>
              </a:ext>
            </a:extLst>
          </p:cNvPr>
          <p:cNvSpPr/>
          <p:nvPr/>
        </p:nvSpPr>
        <p:spPr>
          <a:xfrm>
            <a:off x="873760" y="2021840"/>
            <a:ext cx="10647680" cy="1239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4800" kern="0" dirty="0">
                <a:solidFill>
                  <a:srgbClr val="B80026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私</a:t>
            </a:r>
            <a:r>
              <a:rPr lang="ja-JP" altLang="en-US" sz="4800" kern="0" dirty="0">
                <a:solidFill>
                  <a:srgbClr val="00B050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は</a:t>
            </a:r>
            <a:r>
              <a:rPr lang="ja-JP" altLang="en-US" sz="4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　</a:t>
            </a:r>
            <a:r>
              <a:rPr lang="en-US" altLang="ja-JP" sz="4800" kern="0" dirty="0">
                <a:solidFill>
                  <a:srgbClr val="202043">
                    <a:lumMod val="50000"/>
                    <a:lumOff val="50000"/>
                  </a:srgbClr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Aeon</a:t>
            </a:r>
            <a:r>
              <a:rPr lang="ja-JP" altLang="en-US" sz="4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モール</a:t>
            </a:r>
            <a:r>
              <a:rPr lang="ja-JP" altLang="en-US" sz="4800" kern="0" dirty="0">
                <a:solidFill>
                  <a:srgbClr val="00B050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で</a:t>
            </a:r>
            <a:r>
              <a:rPr lang="ja-JP" altLang="en-US" sz="4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　</a:t>
            </a:r>
            <a:r>
              <a:rPr lang="ja-JP" altLang="en-US" sz="4800" kern="0" dirty="0">
                <a:solidFill>
                  <a:srgbClr val="B80026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働</a:t>
            </a:r>
            <a:r>
              <a:rPr lang="ja-JP" altLang="en-US" sz="4800" kern="0" dirty="0">
                <a:solidFill>
                  <a:srgbClr val="00B050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きます</a:t>
            </a:r>
            <a:r>
              <a:rPr lang="ja-JP" altLang="en-US" sz="4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。</a:t>
            </a:r>
            <a:endParaRPr lang="en-US" sz="4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31E97-2174-48CC-B52F-4391D7183283}"/>
              </a:ext>
            </a:extLst>
          </p:cNvPr>
          <p:cNvSpPr/>
          <p:nvPr/>
        </p:nvSpPr>
        <p:spPr>
          <a:xfrm>
            <a:off x="2956560" y="4257040"/>
            <a:ext cx="3627120" cy="528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sz="3200" kern="0" dirty="0">
                <a:solidFill>
                  <a:srgbClr val="242348"/>
                </a:solidFill>
                <a:latin typeface="Arial" panose="020B0604020202020204" pitchFamily="34" charset="0"/>
                <a:sym typeface="Arial"/>
              </a:rPr>
              <a:t>Katakana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D061EE-C63D-4C6A-BEB9-D7070EF27020}"/>
              </a:ext>
            </a:extLst>
          </p:cNvPr>
          <p:cNvSpPr/>
          <p:nvPr/>
        </p:nvSpPr>
        <p:spPr>
          <a:xfrm>
            <a:off x="3921760" y="4947920"/>
            <a:ext cx="3627120" cy="528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sz="3200" kern="0" dirty="0">
                <a:solidFill>
                  <a:srgbClr val="B80026"/>
                </a:solidFill>
                <a:latin typeface="Arial" panose="020B0604020202020204" pitchFamily="34" charset="0"/>
                <a:sym typeface="Arial"/>
              </a:rPr>
              <a:t>Kanji</a:t>
            </a:r>
            <a:endParaRPr lang="en-US" sz="3200" kern="0" dirty="0">
              <a:solidFill>
                <a:srgbClr val="B80026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4090AA-0FC7-4C40-8D6A-4931E2E58E9C}"/>
              </a:ext>
            </a:extLst>
          </p:cNvPr>
          <p:cNvSpPr/>
          <p:nvPr/>
        </p:nvSpPr>
        <p:spPr>
          <a:xfrm>
            <a:off x="4886960" y="5638800"/>
            <a:ext cx="3627120" cy="528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sz="3200" kern="0" dirty="0">
                <a:solidFill>
                  <a:srgbClr val="202043">
                    <a:lumMod val="50000"/>
                    <a:lumOff val="50000"/>
                  </a:srgbClr>
                </a:solidFill>
                <a:latin typeface="Arial" panose="020B0604020202020204" pitchFamily="34" charset="0"/>
                <a:sym typeface="Arial"/>
              </a:rPr>
              <a:t>Romaji</a:t>
            </a:r>
            <a:endParaRPr lang="en-US" sz="3200" kern="0" dirty="0">
              <a:solidFill>
                <a:srgbClr val="202043">
                  <a:lumMod val="50000"/>
                  <a:lumOff val="5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3A6D9-2099-4D28-8555-E7D2BDCB61D6}"/>
              </a:ext>
            </a:extLst>
          </p:cNvPr>
          <p:cNvSpPr/>
          <p:nvPr/>
        </p:nvSpPr>
        <p:spPr>
          <a:xfrm>
            <a:off x="5852160" y="6329680"/>
            <a:ext cx="3627120" cy="528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70C0"/>
                </a:solidFill>
                <a:latin typeface="Arial" panose="020B0604020202020204" pitchFamily="34" charset="0"/>
                <a:sym typeface="Arial"/>
              </a:rPr>
              <a:t>Furigana</a:t>
            </a:r>
            <a:endParaRPr lang="en-US" sz="3200" kern="0" dirty="0">
              <a:solidFill>
                <a:srgbClr val="0070C0"/>
              </a:solidFill>
              <a:latin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1B523-702F-424D-BD91-A367ADC1275B}"/>
              </a:ext>
            </a:extLst>
          </p:cNvPr>
          <p:cNvSpPr txBox="1"/>
          <p:nvPr/>
        </p:nvSpPr>
        <p:spPr>
          <a:xfrm>
            <a:off x="1778000" y="2021840"/>
            <a:ext cx="11785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ja-JP" altLang="en-US" sz="1867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わたし</a:t>
            </a:r>
            <a:endParaRPr lang="en-US" sz="1867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BEBA7-8DB6-4F06-8C15-712F826030CD}"/>
              </a:ext>
            </a:extLst>
          </p:cNvPr>
          <p:cNvSpPr txBox="1"/>
          <p:nvPr/>
        </p:nvSpPr>
        <p:spPr>
          <a:xfrm>
            <a:off x="7548880" y="2028428"/>
            <a:ext cx="11785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ja-JP" altLang="en-US" sz="1867" kern="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はたら</a:t>
            </a:r>
            <a:endParaRPr lang="en-US" sz="1867" kern="0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9634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B9935-B0DA-44B0-8A24-C6749F4274A7}"/>
              </a:ext>
            </a:extLst>
          </p:cNvPr>
          <p:cNvSpPr txBox="1"/>
          <p:nvPr/>
        </p:nvSpPr>
        <p:spPr>
          <a:xfrm>
            <a:off x="3667760" y="3190241"/>
            <a:ext cx="4836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64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HIRAGANA</a:t>
            </a:r>
          </a:p>
        </p:txBody>
      </p:sp>
    </p:spTree>
    <p:extLst>
      <p:ext uri="{BB962C8B-B14F-4D97-AF65-F5344CB8AC3E}">
        <p14:creationId xmlns:p14="http://schemas.microsoft.com/office/powerpoint/2010/main" val="32796019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B3C565-F8A1-4EDA-9875-C35A805F4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51" y="0"/>
            <a:ext cx="9139500" cy="6858000"/>
          </a:xfrm>
          <a:prstGeom prst="rect">
            <a:avLst/>
          </a:prstGeom>
        </p:spPr>
      </p:pic>
      <p:pic>
        <p:nvPicPr>
          <p:cNvPr id="2" name="X_[01-30]_hiragana1">
            <a:hlinkClick r:id="" action="ppaction://media"/>
            <a:extLst>
              <a:ext uri="{FF2B5EF4-FFF2-40B4-BE49-F238E27FC236}">
                <a16:creationId xmlns:a16="http://schemas.microsoft.com/office/drawing/2014/main" id="{A70CBE3B-8605-4BF3-8D27-1F05E0AB1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73850" y="1123481"/>
            <a:ext cx="460393" cy="460393"/>
          </a:xfrm>
          <a:prstGeom prst="rect">
            <a:avLst/>
          </a:prstGeom>
        </p:spPr>
      </p:pic>
      <p:pic>
        <p:nvPicPr>
          <p:cNvPr id="4" name="X_[01-31]_hiragana2">
            <a:hlinkClick r:id="" action="ppaction://media"/>
            <a:extLst>
              <a:ext uri="{FF2B5EF4-FFF2-40B4-BE49-F238E27FC236}">
                <a16:creationId xmlns:a16="http://schemas.microsoft.com/office/drawing/2014/main" id="{E73EFD41-046C-48C9-8A44-7B7917CAA2C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801" y="1172465"/>
            <a:ext cx="460393" cy="46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9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3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6618A2-1B7E-4E55-BC18-70330FF76C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7" y="2090057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4C48B0-DF50-4E26-B42F-DB0F9402F3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5" y="2090057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A92FFE-AE98-4394-8712-6561664054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90057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743BA59-2749-43E9-9588-F07362BB37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5852806-18B0-4DCB-B873-9D62973250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5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940477-4C87-47B6-9DCB-74939C09F509}"/>
              </a:ext>
            </a:extLst>
          </p:cNvPr>
          <p:cNvSpPr/>
          <p:nvPr/>
        </p:nvSpPr>
        <p:spPr>
          <a:xfrm>
            <a:off x="180703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あ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63C5F7-64B9-4360-A1C2-A1E0BC0FA7E1}"/>
              </a:ext>
            </a:extLst>
          </p:cNvPr>
          <p:cNvSpPr/>
          <p:nvPr/>
        </p:nvSpPr>
        <p:spPr>
          <a:xfrm>
            <a:off x="3592288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い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27A33-D887-4BDD-8382-81CF54EB93B7}"/>
              </a:ext>
            </a:extLst>
          </p:cNvPr>
          <p:cNvSpPr/>
          <p:nvPr/>
        </p:nvSpPr>
        <p:spPr>
          <a:xfrm>
            <a:off x="5377545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う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97F33-6ED1-4C5D-984E-EC680B415BC5}"/>
              </a:ext>
            </a:extLst>
          </p:cNvPr>
          <p:cNvSpPr/>
          <p:nvPr/>
        </p:nvSpPr>
        <p:spPr>
          <a:xfrm>
            <a:off x="7162801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え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8BF095-C82A-4BEC-BC5F-55ED7E40EC36}"/>
              </a:ext>
            </a:extLst>
          </p:cNvPr>
          <p:cNvSpPr/>
          <p:nvPr/>
        </p:nvSpPr>
        <p:spPr>
          <a:xfrm>
            <a:off x="8948058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お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591C7-C5DF-4502-AE29-D2B93F1F8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887" y="-81833"/>
            <a:ext cx="12192000" cy="1894496"/>
          </a:xfrm>
          <a:prstGeom prst="rect">
            <a:avLst/>
          </a:prstGeom>
        </p:spPr>
      </p:pic>
      <p:pic>
        <p:nvPicPr>
          <p:cNvPr id="5" name="M-02">
            <a:hlinkClick r:id="" action="ppaction://media"/>
            <a:extLst>
              <a:ext uri="{FF2B5EF4-FFF2-40B4-BE49-F238E27FC236}">
                <a16:creationId xmlns:a16="http://schemas.microsoft.com/office/drawing/2014/main" id="{2E5CDE76-1B46-4F17-AC0B-20CA6C286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52107" y="6043507"/>
            <a:ext cx="541867" cy="541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3D5909-CE98-4519-9C98-5195C2303B40}"/>
              </a:ext>
            </a:extLst>
          </p:cNvPr>
          <p:cNvSpPr txBox="1"/>
          <p:nvPr/>
        </p:nvSpPr>
        <p:spPr>
          <a:xfrm>
            <a:off x="150951" y="1228894"/>
            <a:ext cx="41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B53C3-B767-4B25-AF09-D14528CF7D81}"/>
              </a:ext>
            </a:extLst>
          </p:cNvPr>
          <p:cNvSpPr txBox="1"/>
          <p:nvPr/>
        </p:nvSpPr>
        <p:spPr>
          <a:xfrm>
            <a:off x="2491377" y="1213002"/>
            <a:ext cx="41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409FA4-7F25-4542-8FBE-4AD958E6057B}"/>
              </a:ext>
            </a:extLst>
          </p:cNvPr>
          <p:cNvSpPr txBox="1"/>
          <p:nvPr/>
        </p:nvSpPr>
        <p:spPr>
          <a:xfrm>
            <a:off x="4831804" y="1197110"/>
            <a:ext cx="41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550D34-A19E-4EEC-84CE-E9DFCC210EA9}"/>
              </a:ext>
            </a:extLst>
          </p:cNvPr>
          <p:cNvSpPr txBox="1"/>
          <p:nvPr/>
        </p:nvSpPr>
        <p:spPr>
          <a:xfrm>
            <a:off x="7261860" y="1213001"/>
            <a:ext cx="41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14E214-0A08-4781-82B8-A0ED820AF209}"/>
              </a:ext>
            </a:extLst>
          </p:cNvPr>
          <p:cNvSpPr txBox="1"/>
          <p:nvPr/>
        </p:nvSpPr>
        <p:spPr>
          <a:xfrm>
            <a:off x="9632405" y="1201070"/>
            <a:ext cx="41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23868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617917-1EF7-4B19-A446-F3494FA1C096}"/>
              </a:ext>
            </a:extLst>
          </p:cNvPr>
          <p:cNvSpPr txBox="1"/>
          <p:nvPr/>
        </p:nvSpPr>
        <p:spPr>
          <a:xfrm>
            <a:off x="1195644" y="2876834"/>
            <a:ext cx="250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ja-JP" altLang="en-US" sz="4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あい</a:t>
            </a:r>
            <a:endParaRPr lang="en-US" sz="4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DB053-2202-4B0B-97E4-70B0538BBD25}"/>
              </a:ext>
            </a:extLst>
          </p:cNvPr>
          <p:cNvSpPr txBox="1"/>
          <p:nvPr/>
        </p:nvSpPr>
        <p:spPr>
          <a:xfrm>
            <a:off x="9580880" y="2874777"/>
            <a:ext cx="250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ja-JP" altLang="en-US" sz="4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あう</a:t>
            </a:r>
            <a:endParaRPr lang="en-US" sz="4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8B164-64D4-455C-B758-B688899A66A0}"/>
              </a:ext>
            </a:extLst>
          </p:cNvPr>
          <p:cNvSpPr txBox="1"/>
          <p:nvPr/>
        </p:nvSpPr>
        <p:spPr>
          <a:xfrm>
            <a:off x="5186408" y="2797653"/>
            <a:ext cx="250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ja-JP" altLang="en-US" sz="4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あお</a:t>
            </a:r>
            <a:endParaRPr lang="en-US" sz="4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8A28A-DD04-4254-A926-318335F47B90}"/>
              </a:ext>
            </a:extLst>
          </p:cNvPr>
          <p:cNvSpPr txBox="1"/>
          <p:nvPr/>
        </p:nvSpPr>
        <p:spPr>
          <a:xfrm>
            <a:off x="2789253" y="5996226"/>
            <a:ext cx="250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ja-JP" altLang="en-US" sz="4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うえ</a:t>
            </a:r>
            <a:endParaRPr lang="en-US" sz="4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A5CE47-AF1A-4AF8-9B0F-C295310DCE4D}"/>
              </a:ext>
            </a:extLst>
          </p:cNvPr>
          <p:cNvSpPr txBox="1"/>
          <p:nvPr/>
        </p:nvSpPr>
        <p:spPr>
          <a:xfrm>
            <a:off x="7620000" y="5996226"/>
            <a:ext cx="250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ja-JP" altLang="en-US" sz="4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いう</a:t>
            </a:r>
            <a:endParaRPr lang="en-US" sz="4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 descr="50 ++ 会う イラスト 275744-会う いらすとや">
            <a:extLst>
              <a:ext uri="{FF2B5EF4-FFF2-40B4-BE49-F238E27FC236}">
                <a16:creationId xmlns:a16="http://schemas.microsoft.com/office/drawing/2014/main" id="{0EB842DF-9EC8-4237-B3D3-9CD508E9F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171" y="697259"/>
            <a:ext cx="2161388" cy="217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6F6263-01FC-4B4F-8AE4-8C860CE51C74}"/>
              </a:ext>
            </a:extLst>
          </p:cNvPr>
          <p:cNvSpPr/>
          <p:nvPr/>
        </p:nvSpPr>
        <p:spPr>
          <a:xfrm>
            <a:off x="0" y="0"/>
            <a:ext cx="3698240" cy="772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32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あ　い　う　え　お</a:t>
            </a:r>
            <a:endParaRPr lang="en-US" sz="32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pic>
        <p:nvPicPr>
          <p:cNvPr id="1028" name="Picture 4" descr="愛を伝える可愛い女の子のイラスト - イラストストック">
            <a:extLst>
              <a:ext uri="{FF2B5EF4-FFF2-40B4-BE49-F238E27FC236}">
                <a16:creationId xmlns:a16="http://schemas.microsoft.com/office/drawing/2014/main" id="{EBA36416-9B93-414E-8A3C-F8A63D633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6" y="853278"/>
            <a:ext cx="1296065" cy="19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いろいろな色を表す英語のイラスト文字 | かわいいフリー素材集 いらすとや">
            <a:extLst>
              <a:ext uri="{FF2B5EF4-FFF2-40B4-BE49-F238E27FC236}">
                <a16:creationId xmlns:a16="http://schemas.microsoft.com/office/drawing/2014/main" id="{0990357A-969C-41D5-9799-DC3C40EB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461" y="1322309"/>
            <a:ext cx="2722880" cy="14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上下左右を指差す人のイラスト | かわいいフリー素材集 いらすとや">
            <a:extLst>
              <a:ext uri="{FF2B5EF4-FFF2-40B4-BE49-F238E27FC236}">
                <a16:creationId xmlns:a16="http://schemas.microsoft.com/office/drawing/2014/main" id="{FF285B15-E924-42E7-A4A6-94ED77AD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54" y="3660980"/>
            <a:ext cx="1656532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√100以上 欅坂 イラスト 203463-欅坂 イラスト フリー">
            <a:extLst>
              <a:ext uri="{FF2B5EF4-FFF2-40B4-BE49-F238E27FC236}">
                <a16:creationId xmlns:a16="http://schemas.microsoft.com/office/drawing/2014/main" id="{69B65458-C219-4AA4-8133-49DB3806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341" y="3726844"/>
            <a:ext cx="2037256" cy="203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34523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E140CB9-4DAF-4F5C-8546-82CFD4A6BA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C569523-F4EC-460C-8598-F595264D11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856C4D7-233C-41AE-A2BF-19A6781D09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00841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491164E-B979-4311-AB7B-94465C60FF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E11043-CA3C-44A0-8E58-18CA3AD32A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EDCA5F-4214-4025-B64F-E4D03A48EE21}"/>
              </a:ext>
            </a:extLst>
          </p:cNvPr>
          <p:cNvSpPr/>
          <p:nvPr/>
        </p:nvSpPr>
        <p:spPr>
          <a:xfrm>
            <a:off x="1698173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か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58FA7-D0B1-4FD6-9EBD-710C2330B962}"/>
              </a:ext>
            </a:extLst>
          </p:cNvPr>
          <p:cNvSpPr/>
          <p:nvPr/>
        </p:nvSpPr>
        <p:spPr>
          <a:xfrm>
            <a:off x="3483430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き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3DCE0-5AE1-4F25-86C7-A81E0780163E}"/>
              </a:ext>
            </a:extLst>
          </p:cNvPr>
          <p:cNvSpPr/>
          <p:nvPr/>
        </p:nvSpPr>
        <p:spPr>
          <a:xfrm>
            <a:off x="5268688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く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0A2C6-2A70-4C9B-9611-BBBD37EC8611}"/>
              </a:ext>
            </a:extLst>
          </p:cNvPr>
          <p:cNvSpPr/>
          <p:nvPr/>
        </p:nvSpPr>
        <p:spPr>
          <a:xfrm>
            <a:off x="7053945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け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67BE7C-6357-4F30-AEDC-9341689CCE00}"/>
              </a:ext>
            </a:extLst>
          </p:cNvPr>
          <p:cNvSpPr/>
          <p:nvPr/>
        </p:nvSpPr>
        <p:spPr>
          <a:xfrm>
            <a:off x="8839201" y="0"/>
            <a:ext cx="1785257" cy="1730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ja-JP" altLang="en-US" sz="13800" kern="0" dirty="0">
                <a:solidFill>
                  <a:srgbClr val="242348"/>
                </a:solidFill>
                <a:latin typeface="Arial"/>
                <a:ea typeface="ＭＳ Ｐゴシック" panose="020B0600070205080204" pitchFamily="34" charset="-128"/>
                <a:sym typeface="Arial"/>
              </a:rPr>
              <a:t>こ</a:t>
            </a:r>
            <a:endParaRPr lang="en-US" sz="13800" kern="0" dirty="0">
              <a:solidFill>
                <a:srgbClr val="242348"/>
              </a:solidFill>
              <a:latin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0FEC9-6C79-4D7E-B33D-49EFCF000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4" y="0"/>
            <a:ext cx="12192000" cy="1856301"/>
          </a:xfrm>
          <a:prstGeom prst="rect">
            <a:avLst/>
          </a:prstGeom>
        </p:spPr>
      </p:pic>
      <p:pic>
        <p:nvPicPr>
          <p:cNvPr id="4" name="M-05">
            <a:hlinkClick r:id="" action="ppaction://media"/>
            <a:extLst>
              <a:ext uri="{FF2B5EF4-FFF2-40B4-BE49-F238E27FC236}">
                <a16:creationId xmlns:a16="http://schemas.microsoft.com/office/drawing/2014/main" id="{17BDF027-4B11-483A-8B14-71B261D6E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45520" y="5969000"/>
            <a:ext cx="758613" cy="7586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881E48-E520-428B-BB3A-D73111CC11F1}"/>
              </a:ext>
            </a:extLst>
          </p:cNvPr>
          <p:cNvSpPr txBox="1"/>
          <p:nvPr/>
        </p:nvSpPr>
        <p:spPr>
          <a:xfrm>
            <a:off x="150951" y="1228894"/>
            <a:ext cx="816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ka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476DA-2456-48A9-8983-48E077389C7F}"/>
              </a:ext>
            </a:extLst>
          </p:cNvPr>
          <p:cNvSpPr txBox="1"/>
          <p:nvPr/>
        </p:nvSpPr>
        <p:spPr>
          <a:xfrm>
            <a:off x="2491377" y="1213001"/>
            <a:ext cx="555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ki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CE99D-60E7-49CF-906D-6516F7F75F76}"/>
              </a:ext>
            </a:extLst>
          </p:cNvPr>
          <p:cNvSpPr txBox="1"/>
          <p:nvPr/>
        </p:nvSpPr>
        <p:spPr>
          <a:xfrm>
            <a:off x="4831803" y="1197109"/>
            <a:ext cx="69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ku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2E5339-E984-44E3-B0F0-5059EBE756B7}"/>
              </a:ext>
            </a:extLst>
          </p:cNvPr>
          <p:cNvSpPr txBox="1"/>
          <p:nvPr/>
        </p:nvSpPr>
        <p:spPr>
          <a:xfrm>
            <a:off x="7261860" y="1213000"/>
            <a:ext cx="79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ke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28BE06-A80C-4871-8AA2-5F60CA11D571}"/>
              </a:ext>
            </a:extLst>
          </p:cNvPr>
          <p:cNvSpPr txBox="1"/>
          <p:nvPr/>
        </p:nvSpPr>
        <p:spPr>
          <a:xfrm>
            <a:off x="9745255" y="1168400"/>
            <a:ext cx="74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vi-V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ko</a:t>
            </a:r>
            <a:endParaRPr lang="en-US"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289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8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Japan's National Foundation Day by Slidesgo">
  <a:themeElements>
    <a:clrScheme name="Simple Light">
      <a:dk1>
        <a:srgbClr val="242348"/>
      </a:dk1>
      <a:lt1>
        <a:srgbClr val="FFFFFF"/>
      </a:lt1>
      <a:dk2>
        <a:srgbClr val="595959"/>
      </a:dk2>
      <a:lt2>
        <a:srgbClr val="EEEEEE"/>
      </a:lt2>
      <a:accent1>
        <a:srgbClr val="B80026"/>
      </a:accent1>
      <a:accent2>
        <a:srgbClr val="FCF1E6"/>
      </a:accent2>
      <a:accent3>
        <a:srgbClr val="DFC298"/>
      </a:accent3>
      <a:accent4>
        <a:srgbClr val="242348"/>
      </a:accent4>
      <a:accent5>
        <a:srgbClr val="DE5975"/>
      </a:accent5>
      <a:accent6>
        <a:srgbClr val="202043"/>
      </a:accent6>
      <a:hlink>
        <a:srgbClr val="B800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397</Words>
  <Application>Microsoft Office PowerPoint</Application>
  <PresentationFormat>Widescreen</PresentationFormat>
  <Paragraphs>143</Paragraphs>
  <Slides>17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Agency FB</vt:lpstr>
      <vt:lpstr>Arial</vt:lpstr>
      <vt:lpstr>Blinker</vt:lpstr>
      <vt:lpstr>Calibri</vt:lpstr>
      <vt:lpstr>Century Gothic</vt:lpstr>
      <vt:lpstr>Chiller</vt:lpstr>
      <vt:lpstr>Jura</vt:lpstr>
      <vt:lpstr>Tahoma</vt:lpstr>
      <vt:lpstr>Wingdings</vt:lpstr>
      <vt:lpstr>Japan's National Foundation Day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Thi Thu Thuy (FE FPTU HN)</dc:creator>
  <cp:lastModifiedBy>Nguyen Thi Thu Thuy (FE FPTU HN)</cp:lastModifiedBy>
  <cp:revision>1</cp:revision>
  <dcterms:created xsi:type="dcterms:W3CDTF">2022-01-05T10:45:01Z</dcterms:created>
  <dcterms:modified xsi:type="dcterms:W3CDTF">2022-01-05T10:46:03Z</dcterms:modified>
</cp:coreProperties>
</file>